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6" r:id="rId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100" d="100"/>
          <a:sy n="100" d="100"/>
        </p:scale>
        <p:origin x="1278" y="4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EB20CEE-5A2E-4BC0-BCCA-ABC40496BFCC}" type="datetimeFigureOut">
              <a:rPr lang="ru-RU" smtClean="0"/>
              <a:t>23.03.2024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0E44894-4DB2-4A2B-B8D5-F636F4F75C4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058116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E44894-4DB2-4A2B-B8D5-F636F4F75C46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1016277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982068-8A24-4011-892F-944C54EA2599}" type="datetimeFigureOut">
              <a:rPr lang="ru-RU" smtClean="0"/>
              <a:t>23.03.2024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D83C7E-CC4E-46C0-9E7B-C48480C579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784766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982068-8A24-4011-892F-944C54EA2599}" type="datetimeFigureOut">
              <a:rPr lang="ru-RU" smtClean="0"/>
              <a:t>23.03.2024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D83C7E-CC4E-46C0-9E7B-C48480C579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587937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982068-8A24-4011-892F-944C54EA2599}" type="datetimeFigureOut">
              <a:rPr lang="ru-RU" smtClean="0"/>
              <a:t>23.03.2024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D83C7E-CC4E-46C0-9E7B-C48480C579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816202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982068-8A24-4011-892F-944C54EA2599}" type="datetimeFigureOut">
              <a:rPr lang="ru-RU" smtClean="0"/>
              <a:t>23.03.2024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D83C7E-CC4E-46C0-9E7B-C48480C579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815409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982068-8A24-4011-892F-944C54EA2599}" type="datetimeFigureOut">
              <a:rPr lang="ru-RU" smtClean="0"/>
              <a:t>23.03.2024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D83C7E-CC4E-46C0-9E7B-C48480C579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1116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982068-8A24-4011-892F-944C54EA2599}" type="datetimeFigureOut">
              <a:rPr lang="ru-RU" smtClean="0"/>
              <a:t>23.03.2024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D83C7E-CC4E-46C0-9E7B-C48480C579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879445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982068-8A24-4011-892F-944C54EA2599}" type="datetimeFigureOut">
              <a:rPr lang="ru-RU" smtClean="0"/>
              <a:t>23.03.2024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D83C7E-CC4E-46C0-9E7B-C48480C579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128447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982068-8A24-4011-892F-944C54EA2599}" type="datetimeFigureOut">
              <a:rPr lang="ru-RU" smtClean="0"/>
              <a:t>23.03.2024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D83C7E-CC4E-46C0-9E7B-C48480C579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29531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982068-8A24-4011-892F-944C54EA2599}" type="datetimeFigureOut">
              <a:rPr lang="ru-RU" smtClean="0"/>
              <a:t>23.03.2024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D83C7E-CC4E-46C0-9E7B-C48480C579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333597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982068-8A24-4011-892F-944C54EA2599}" type="datetimeFigureOut">
              <a:rPr lang="ru-RU" smtClean="0"/>
              <a:t>23.03.2024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D83C7E-CC4E-46C0-9E7B-C48480C579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60504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982068-8A24-4011-892F-944C54EA2599}" type="datetimeFigureOut">
              <a:rPr lang="ru-RU" smtClean="0"/>
              <a:t>23.03.2024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D83C7E-CC4E-46C0-9E7B-C48480C579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783349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E982068-8A24-4011-892F-944C54EA2599}" type="datetimeFigureOut">
              <a:rPr lang="ru-RU" smtClean="0"/>
              <a:t>23.03.2024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D83C7E-CC4E-46C0-9E7B-C48480C579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117341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5211638" y="3244334"/>
            <a:ext cx="129817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Строение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  <p:sp>
        <p:nvSpPr>
          <p:cNvPr id="7" name="Полилиния 6"/>
          <p:cNvSpPr/>
          <p:nvPr/>
        </p:nvSpPr>
        <p:spPr>
          <a:xfrm>
            <a:off x="10429875" y="4200525"/>
            <a:ext cx="628650" cy="814388"/>
          </a:xfrm>
          <a:custGeom>
            <a:avLst/>
            <a:gdLst>
              <a:gd name="connsiteX0" fmla="*/ 0 w 628650"/>
              <a:gd name="connsiteY0" fmla="*/ 4763 h 814388"/>
              <a:gd name="connsiteX1" fmla="*/ 604838 w 628650"/>
              <a:gd name="connsiteY1" fmla="*/ 0 h 814388"/>
              <a:gd name="connsiteX2" fmla="*/ 628650 w 628650"/>
              <a:gd name="connsiteY2" fmla="*/ 814388 h 814388"/>
              <a:gd name="connsiteX3" fmla="*/ 19050 w 628650"/>
              <a:gd name="connsiteY3" fmla="*/ 804863 h 814388"/>
              <a:gd name="connsiteX4" fmla="*/ 0 w 628650"/>
              <a:gd name="connsiteY4" fmla="*/ 4763 h 8143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28650" h="814388">
                <a:moveTo>
                  <a:pt x="0" y="4763"/>
                </a:moveTo>
                <a:lnTo>
                  <a:pt x="604838" y="0"/>
                </a:lnTo>
                <a:lnTo>
                  <a:pt x="628650" y="814388"/>
                </a:lnTo>
                <a:lnTo>
                  <a:pt x="19050" y="804863"/>
                </a:lnTo>
                <a:lnTo>
                  <a:pt x="0" y="4763"/>
                </a:lnTo>
                <a:close/>
              </a:path>
            </a:pathLst>
          </a:custGeom>
          <a:solidFill>
            <a:srgbClr val="FF0000">
              <a:alpha val="30000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олилиния 7"/>
          <p:cNvSpPr/>
          <p:nvPr/>
        </p:nvSpPr>
        <p:spPr>
          <a:xfrm>
            <a:off x="10415588" y="1652588"/>
            <a:ext cx="623887" cy="1666875"/>
          </a:xfrm>
          <a:custGeom>
            <a:avLst/>
            <a:gdLst>
              <a:gd name="connsiteX0" fmla="*/ 0 w 623887"/>
              <a:gd name="connsiteY0" fmla="*/ 1033463 h 1042988"/>
              <a:gd name="connsiteX1" fmla="*/ 0 w 623887"/>
              <a:gd name="connsiteY1" fmla="*/ 19050 h 1042988"/>
              <a:gd name="connsiteX2" fmla="*/ 38100 w 623887"/>
              <a:gd name="connsiteY2" fmla="*/ 4763 h 1042988"/>
              <a:gd name="connsiteX3" fmla="*/ 619125 w 623887"/>
              <a:gd name="connsiteY3" fmla="*/ 0 h 1042988"/>
              <a:gd name="connsiteX4" fmla="*/ 623887 w 623887"/>
              <a:gd name="connsiteY4" fmla="*/ 1042988 h 1042988"/>
              <a:gd name="connsiteX5" fmla="*/ 0 w 623887"/>
              <a:gd name="connsiteY5" fmla="*/ 1033463 h 10429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23887" h="1042988">
                <a:moveTo>
                  <a:pt x="0" y="1033463"/>
                </a:moveTo>
                <a:lnTo>
                  <a:pt x="0" y="19050"/>
                </a:lnTo>
                <a:lnTo>
                  <a:pt x="38100" y="4763"/>
                </a:lnTo>
                <a:lnTo>
                  <a:pt x="619125" y="0"/>
                </a:lnTo>
                <a:cubicBezTo>
                  <a:pt x="620712" y="347663"/>
                  <a:pt x="622300" y="695325"/>
                  <a:pt x="623887" y="1042988"/>
                </a:cubicBezTo>
                <a:lnTo>
                  <a:pt x="0" y="1033463"/>
                </a:lnTo>
                <a:close/>
              </a:path>
            </a:pathLst>
          </a:custGeom>
          <a:solidFill>
            <a:srgbClr val="FF0000">
              <a:alpha val="30000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62968173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335</TotalTime>
  <Words>3</Words>
  <Application>Microsoft Office PowerPoint</Application>
  <PresentationFormat>Широкоэкранный</PresentationFormat>
  <Paragraphs>2</Paragraphs>
  <Slides>1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Times New Roman</vt:lpstr>
      <vt:lpstr>Тема Office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Оськина Ирина Ивановна</dc:creator>
  <cp:lastModifiedBy>Оськина Ирина Ивановна</cp:lastModifiedBy>
  <cp:revision>19</cp:revision>
  <dcterms:created xsi:type="dcterms:W3CDTF">2023-11-27T12:27:35Z</dcterms:created>
  <dcterms:modified xsi:type="dcterms:W3CDTF">2024-03-23T09:52:19Z</dcterms:modified>
</cp:coreProperties>
</file>