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2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06888" y="0"/>
            <a:ext cx="1298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56" y="369332"/>
            <a:ext cx="11383311" cy="29884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56" y="3224818"/>
            <a:ext cx="2046177" cy="3633182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2216150" y="742950"/>
            <a:ext cx="1092200" cy="1670050"/>
          </a:xfrm>
          <a:custGeom>
            <a:avLst/>
            <a:gdLst>
              <a:gd name="connsiteX0" fmla="*/ 0 w 1092200"/>
              <a:gd name="connsiteY0" fmla="*/ 0 h 1670050"/>
              <a:gd name="connsiteX1" fmla="*/ 1092200 w 1092200"/>
              <a:gd name="connsiteY1" fmla="*/ 12700 h 1670050"/>
              <a:gd name="connsiteX2" fmla="*/ 1085850 w 1092200"/>
              <a:gd name="connsiteY2" fmla="*/ 1670050 h 1670050"/>
              <a:gd name="connsiteX3" fmla="*/ 0 w 1092200"/>
              <a:gd name="connsiteY3" fmla="*/ 1670050 h 1670050"/>
              <a:gd name="connsiteX4" fmla="*/ 0 w 1092200"/>
              <a:gd name="connsiteY4" fmla="*/ 0 h 167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2200" h="1670050">
                <a:moveTo>
                  <a:pt x="0" y="0"/>
                </a:moveTo>
                <a:lnTo>
                  <a:pt x="1092200" y="12700"/>
                </a:lnTo>
                <a:cubicBezTo>
                  <a:pt x="1090083" y="565150"/>
                  <a:pt x="1087967" y="1117600"/>
                  <a:pt x="1085850" y="1670050"/>
                </a:cubicBezTo>
                <a:lnTo>
                  <a:pt x="0" y="167005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403600" y="755650"/>
            <a:ext cx="1047750" cy="1663700"/>
          </a:xfrm>
          <a:custGeom>
            <a:avLst/>
            <a:gdLst>
              <a:gd name="connsiteX0" fmla="*/ 6350 w 1047750"/>
              <a:gd name="connsiteY0" fmla="*/ 0 h 1663700"/>
              <a:gd name="connsiteX1" fmla="*/ 1041400 w 1047750"/>
              <a:gd name="connsiteY1" fmla="*/ 0 h 1663700"/>
              <a:gd name="connsiteX2" fmla="*/ 1047750 w 1047750"/>
              <a:gd name="connsiteY2" fmla="*/ 1657350 h 1663700"/>
              <a:gd name="connsiteX3" fmla="*/ 0 w 1047750"/>
              <a:gd name="connsiteY3" fmla="*/ 1663700 h 1663700"/>
              <a:gd name="connsiteX4" fmla="*/ 6350 w 1047750"/>
              <a:gd name="connsiteY4" fmla="*/ 0 h 166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7750" h="1663700">
                <a:moveTo>
                  <a:pt x="6350" y="0"/>
                </a:moveTo>
                <a:lnTo>
                  <a:pt x="1041400" y="0"/>
                </a:lnTo>
                <a:cubicBezTo>
                  <a:pt x="1043517" y="552450"/>
                  <a:pt x="1045633" y="1104900"/>
                  <a:pt x="1047750" y="1657350"/>
                </a:cubicBezTo>
                <a:lnTo>
                  <a:pt x="0" y="1663700"/>
                </a:lnTo>
                <a:cubicBezTo>
                  <a:pt x="2117" y="1109133"/>
                  <a:pt x="4233" y="554567"/>
                  <a:pt x="6350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4540250" y="749300"/>
            <a:ext cx="1079500" cy="1676400"/>
          </a:xfrm>
          <a:custGeom>
            <a:avLst/>
            <a:gdLst>
              <a:gd name="connsiteX0" fmla="*/ 0 w 1079500"/>
              <a:gd name="connsiteY0" fmla="*/ 0 h 1676400"/>
              <a:gd name="connsiteX1" fmla="*/ 1066800 w 1079500"/>
              <a:gd name="connsiteY1" fmla="*/ 12700 h 1676400"/>
              <a:gd name="connsiteX2" fmla="*/ 1079500 w 1079500"/>
              <a:gd name="connsiteY2" fmla="*/ 1676400 h 1676400"/>
              <a:gd name="connsiteX3" fmla="*/ 6350 w 1079500"/>
              <a:gd name="connsiteY3" fmla="*/ 1670050 h 1676400"/>
              <a:gd name="connsiteX4" fmla="*/ 0 w 1079500"/>
              <a:gd name="connsiteY4" fmla="*/ 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500" h="1676400">
                <a:moveTo>
                  <a:pt x="0" y="0"/>
                </a:moveTo>
                <a:lnTo>
                  <a:pt x="1066800" y="12700"/>
                </a:lnTo>
                <a:cubicBezTo>
                  <a:pt x="1071033" y="567267"/>
                  <a:pt x="1075267" y="1121833"/>
                  <a:pt x="1079500" y="1676400"/>
                </a:cubicBezTo>
                <a:lnTo>
                  <a:pt x="6350" y="1670050"/>
                </a:lnTo>
                <a:cubicBezTo>
                  <a:pt x="4233" y="1113367"/>
                  <a:pt x="2117" y="556683"/>
                  <a:pt x="0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896100" y="742950"/>
            <a:ext cx="1047750" cy="1670050"/>
          </a:xfrm>
          <a:custGeom>
            <a:avLst/>
            <a:gdLst>
              <a:gd name="connsiteX0" fmla="*/ 0 w 1079500"/>
              <a:gd name="connsiteY0" fmla="*/ 0 h 1676400"/>
              <a:gd name="connsiteX1" fmla="*/ 1066800 w 1079500"/>
              <a:gd name="connsiteY1" fmla="*/ 12700 h 1676400"/>
              <a:gd name="connsiteX2" fmla="*/ 1079500 w 1079500"/>
              <a:gd name="connsiteY2" fmla="*/ 1676400 h 1676400"/>
              <a:gd name="connsiteX3" fmla="*/ 6350 w 1079500"/>
              <a:gd name="connsiteY3" fmla="*/ 1670050 h 1676400"/>
              <a:gd name="connsiteX4" fmla="*/ 0 w 1079500"/>
              <a:gd name="connsiteY4" fmla="*/ 0 h 1676400"/>
              <a:gd name="connsiteX0" fmla="*/ 0 w 1079500"/>
              <a:gd name="connsiteY0" fmla="*/ 0 h 1676400"/>
              <a:gd name="connsiteX1" fmla="*/ 1041400 w 1079500"/>
              <a:gd name="connsiteY1" fmla="*/ 12700 h 1676400"/>
              <a:gd name="connsiteX2" fmla="*/ 1079500 w 1079500"/>
              <a:gd name="connsiteY2" fmla="*/ 1676400 h 1676400"/>
              <a:gd name="connsiteX3" fmla="*/ 6350 w 1079500"/>
              <a:gd name="connsiteY3" fmla="*/ 1670050 h 1676400"/>
              <a:gd name="connsiteX4" fmla="*/ 0 w 1079500"/>
              <a:gd name="connsiteY4" fmla="*/ 0 h 1676400"/>
              <a:gd name="connsiteX0" fmla="*/ 0 w 1047750"/>
              <a:gd name="connsiteY0" fmla="*/ 0 h 1670050"/>
              <a:gd name="connsiteX1" fmla="*/ 1041400 w 1047750"/>
              <a:gd name="connsiteY1" fmla="*/ 12700 h 1670050"/>
              <a:gd name="connsiteX2" fmla="*/ 1047750 w 1047750"/>
              <a:gd name="connsiteY2" fmla="*/ 1670050 h 1670050"/>
              <a:gd name="connsiteX3" fmla="*/ 6350 w 1047750"/>
              <a:gd name="connsiteY3" fmla="*/ 1670050 h 1670050"/>
              <a:gd name="connsiteX4" fmla="*/ 0 w 1047750"/>
              <a:gd name="connsiteY4" fmla="*/ 0 h 167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7750" h="1670050">
                <a:moveTo>
                  <a:pt x="0" y="0"/>
                </a:moveTo>
                <a:lnTo>
                  <a:pt x="1041400" y="12700"/>
                </a:lnTo>
                <a:cubicBezTo>
                  <a:pt x="1045633" y="567267"/>
                  <a:pt x="1043517" y="1115483"/>
                  <a:pt x="1047750" y="1670050"/>
                </a:cubicBezTo>
                <a:lnTo>
                  <a:pt x="6350" y="1670050"/>
                </a:lnTo>
                <a:cubicBezTo>
                  <a:pt x="4233" y="1113367"/>
                  <a:pt x="2117" y="556683"/>
                  <a:pt x="0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</Words>
  <Application>Microsoft Office PowerPoint</Application>
  <PresentationFormat>Широкоэкранный</PresentationFormat>
  <Paragraphs>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20</cp:revision>
  <dcterms:created xsi:type="dcterms:W3CDTF">2023-11-27T12:27:35Z</dcterms:created>
  <dcterms:modified xsi:type="dcterms:W3CDTF">2024-04-08T12:57:20Z</dcterms:modified>
</cp:coreProperties>
</file>