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1278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B20CEE-5A2E-4BC0-BCCA-ABC40496BFCC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44894-4DB2-4A2B-B8D5-F636F4F75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811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44894-4DB2-4A2B-B8D5-F636F4F75C4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162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47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793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620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540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11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944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844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953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359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050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334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734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930374" y="0"/>
            <a:ext cx="20512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9, 3 этаж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6131" b="46658"/>
          <a:stretch/>
        </p:blipFill>
        <p:spPr>
          <a:xfrm>
            <a:off x="0" y="354199"/>
            <a:ext cx="12191999" cy="6402123"/>
          </a:xfrm>
          <a:prstGeom prst="rect">
            <a:avLst/>
          </a:prstGeom>
        </p:spPr>
      </p:pic>
      <p:sp>
        <p:nvSpPr>
          <p:cNvPr id="3" name="Полилиния 2"/>
          <p:cNvSpPr/>
          <p:nvPr/>
        </p:nvSpPr>
        <p:spPr>
          <a:xfrm>
            <a:off x="48552" y="2306230"/>
            <a:ext cx="971044" cy="3422931"/>
          </a:xfrm>
          <a:custGeom>
            <a:avLst/>
            <a:gdLst>
              <a:gd name="connsiteX0" fmla="*/ 16184 w 971044"/>
              <a:gd name="connsiteY0" fmla="*/ 8092 h 3422931"/>
              <a:gd name="connsiteX1" fmla="*/ 971044 w 971044"/>
              <a:gd name="connsiteY1" fmla="*/ 0 h 3422931"/>
              <a:gd name="connsiteX2" fmla="*/ 938676 w 971044"/>
              <a:gd name="connsiteY2" fmla="*/ 3422931 h 3422931"/>
              <a:gd name="connsiteX3" fmla="*/ 0 w 971044"/>
              <a:gd name="connsiteY3" fmla="*/ 3422931 h 3422931"/>
              <a:gd name="connsiteX4" fmla="*/ 16184 w 971044"/>
              <a:gd name="connsiteY4" fmla="*/ 8092 h 3422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1044" h="3422931">
                <a:moveTo>
                  <a:pt x="16184" y="8092"/>
                </a:moveTo>
                <a:lnTo>
                  <a:pt x="971044" y="0"/>
                </a:lnTo>
                <a:lnTo>
                  <a:pt x="938676" y="3422931"/>
                </a:lnTo>
                <a:lnTo>
                  <a:pt x="0" y="3422931"/>
                </a:lnTo>
                <a:cubicBezTo>
                  <a:pt x="5395" y="2284651"/>
                  <a:pt x="10789" y="1146372"/>
                  <a:pt x="16184" y="8092"/>
                </a:cubicBez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9681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6</Words>
  <Application>Microsoft Office PowerPoint</Application>
  <PresentationFormat>Широкоэкранный</PresentationFormat>
  <Paragraphs>2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Оськина Ирина Ивановна</dc:creator>
  <cp:lastModifiedBy>Оськина Ирина Ивановна</cp:lastModifiedBy>
  <cp:revision>20</cp:revision>
  <dcterms:created xsi:type="dcterms:W3CDTF">2023-11-27T12:27:35Z</dcterms:created>
  <dcterms:modified xsi:type="dcterms:W3CDTF">2024-04-08T08:59:35Z</dcterms:modified>
</cp:coreProperties>
</file>