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46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06888" y="0"/>
            <a:ext cx="129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0" y="1282700"/>
            <a:ext cx="12192000" cy="1638525"/>
            <a:chOff x="-36067836" y="7375050"/>
            <a:chExt cx="56571428" cy="6857143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3"/>
            <a:srcRect t="2714"/>
            <a:stretch/>
          </p:blipFill>
          <p:spPr>
            <a:xfrm>
              <a:off x="-36067836" y="7403689"/>
              <a:ext cx="38666666" cy="6828503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8830" y="7375050"/>
              <a:ext cx="17904762" cy="6857143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>
            <a:off x="0" y="3065416"/>
            <a:ext cx="12191999" cy="3792584"/>
            <a:chOff x="-9115597" y="7375050"/>
            <a:chExt cx="29619189" cy="6857143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3"/>
            <a:srcRect l="69704" t="2714"/>
            <a:stretch/>
          </p:blipFill>
          <p:spPr>
            <a:xfrm>
              <a:off x="-9115597" y="7403688"/>
              <a:ext cx="11714420" cy="6828501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8830" y="7375050"/>
              <a:ext cx="17904762" cy="6857143"/>
            </a:xfrm>
            <a:prstGeom prst="rect">
              <a:avLst/>
            </a:prstGeom>
          </p:spPr>
        </p:pic>
      </p:grpSp>
      <p:sp>
        <p:nvSpPr>
          <p:cNvPr id="16" name="Прямоугольник 15"/>
          <p:cNvSpPr/>
          <p:nvPr/>
        </p:nvSpPr>
        <p:spPr>
          <a:xfrm>
            <a:off x="5200650" y="4269581"/>
            <a:ext cx="1645444" cy="1219200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693944" y="1956418"/>
            <a:ext cx="845344" cy="509798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19</cp:revision>
  <dcterms:created xsi:type="dcterms:W3CDTF">2023-11-27T12:27:35Z</dcterms:created>
  <dcterms:modified xsi:type="dcterms:W3CDTF">2024-03-23T09:45:46Z</dcterms:modified>
</cp:coreProperties>
</file>