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6" r:id="rId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0" d="100"/>
          <a:sy n="110" d="100"/>
        </p:scale>
        <p:origin x="108" y="28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EB20CEE-5A2E-4BC0-BCCA-ABC40496BFCC}" type="datetimeFigureOut">
              <a:rPr lang="ru-RU" smtClean="0"/>
              <a:t>23.03.2024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0E44894-4DB2-4A2B-B8D5-F636F4F75C4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058116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E44894-4DB2-4A2B-B8D5-F636F4F75C46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1016277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982068-8A24-4011-892F-944C54EA2599}" type="datetimeFigureOut">
              <a:rPr lang="ru-RU" smtClean="0"/>
              <a:t>23.03.2024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D83C7E-CC4E-46C0-9E7B-C48480C579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784766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982068-8A24-4011-892F-944C54EA2599}" type="datetimeFigureOut">
              <a:rPr lang="ru-RU" smtClean="0"/>
              <a:t>23.03.2024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D83C7E-CC4E-46C0-9E7B-C48480C579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587937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982068-8A24-4011-892F-944C54EA2599}" type="datetimeFigureOut">
              <a:rPr lang="ru-RU" smtClean="0"/>
              <a:t>23.03.2024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D83C7E-CC4E-46C0-9E7B-C48480C579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816202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982068-8A24-4011-892F-944C54EA2599}" type="datetimeFigureOut">
              <a:rPr lang="ru-RU" smtClean="0"/>
              <a:t>23.03.2024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D83C7E-CC4E-46C0-9E7B-C48480C579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815409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982068-8A24-4011-892F-944C54EA2599}" type="datetimeFigureOut">
              <a:rPr lang="ru-RU" smtClean="0"/>
              <a:t>23.03.2024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D83C7E-CC4E-46C0-9E7B-C48480C579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1116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982068-8A24-4011-892F-944C54EA2599}" type="datetimeFigureOut">
              <a:rPr lang="ru-RU" smtClean="0"/>
              <a:t>23.03.2024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D83C7E-CC4E-46C0-9E7B-C48480C579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879445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982068-8A24-4011-892F-944C54EA2599}" type="datetimeFigureOut">
              <a:rPr lang="ru-RU" smtClean="0"/>
              <a:t>23.03.2024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D83C7E-CC4E-46C0-9E7B-C48480C579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128447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982068-8A24-4011-892F-944C54EA2599}" type="datetimeFigureOut">
              <a:rPr lang="ru-RU" smtClean="0"/>
              <a:t>23.03.2024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D83C7E-CC4E-46C0-9E7B-C48480C579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29531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982068-8A24-4011-892F-944C54EA2599}" type="datetimeFigureOut">
              <a:rPr lang="ru-RU" smtClean="0"/>
              <a:t>23.03.2024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D83C7E-CC4E-46C0-9E7B-C48480C579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333597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982068-8A24-4011-892F-944C54EA2599}" type="datetimeFigureOut">
              <a:rPr lang="ru-RU" smtClean="0"/>
              <a:t>23.03.2024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D83C7E-CC4E-46C0-9E7B-C48480C579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60504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982068-8A24-4011-892F-944C54EA2599}" type="datetimeFigureOut">
              <a:rPr lang="ru-RU" smtClean="0"/>
              <a:t>23.03.2024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D83C7E-CC4E-46C0-9E7B-C48480C579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783349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E982068-8A24-4011-892F-944C54EA2599}" type="datetimeFigureOut">
              <a:rPr lang="ru-RU" smtClean="0"/>
              <a:t>23.03.2024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D83C7E-CC4E-46C0-9E7B-C48480C579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117341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5249180" y="0"/>
            <a:ext cx="141359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Строение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97543" y="168216"/>
            <a:ext cx="6539799" cy="6689784"/>
          </a:xfrm>
          <a:prstGeom prst="rect">
            <a:avLst/>
          </a:prstGeom>
        </p:spPr>
      </p:pic>
      <p:sp>
        <p:nvSpPr>
          <p:cNvPr id="6" name="Полилиния 5"/>
          <p:cNvSpPr/>
          <p:nvPr/>
        </p:nvSpPr>
        <p:spPr>
          <a:xfrm>
            <a:off x="2799844" y="461246"/>
            <a:ext cx="3107342" cy="4790485"/>
          </a:xfrm>
          <a:custGeom>
            <a:avLst/>
            <a:gdLst>
              <a:gd name="connsiteX0" fmla="*/ 2079653 w 3107342"/>
              <a:gd name="connsiteY0" fmla="*/ 1780248 h 4790485"/>
              <a:gd name="connsiteX1" fmla="*/ 2079653 w 3107342"/>
              <a:gd name="connsiteY1" fmla="*/ 0 h 4790485"/>
              <a:gd name="connsiteX2" fmla="*/ 275129 w 3107342"/>
              <a:gd name="connsiteY2" fmla="*/ 8092 h 4790485"/>
              <a:gd name="connsiteX3" fmla="*/ 210393 w 3107342"/>
              <a:gd name="connsiteY3" fmla="*/ 8092 h 4790485"/>
              <a:gd name="connsiteX4" fmla="*/ 202301 w 3107342"/>
              <a:gd name="connsiteY4" fmla="*/ 226577 h 4790485"/>
              <a:gd name="connsiteX5" fmla="*/ 89013 w 3107342"/>
              <a:gd name="connsiteY5" fmla="*/ 218485 h 4790485"/>
              <a:gd name="connsiteX6" fmla="*/ 89013 w 3107342"/>
              <a:gd name="connsiteY6" fmla="*/ 1108609 h 4790485"/>
              <a:gd name="connsiteX7" fmla="*/ 16184 w 3107342"/>
              <a:gd name="connsiteY7" fmla="*/ 1100517 h 4790485"/>
              <a:gd name="connsiteX8" fmla="*/ 0 w 3107342"/>
              <a:gd name="connsiteY8" fmla="*/ 4110754 h 4790485"/>
              <a:gd name="connsiteX9" fmla="*/ 1092425 w 3107342"/>
              <a:gd name="connsiteY9" fmla="*/ 4118846 h 4790485"/>
              <a:gd name="connsiteX10" fmla="*/ 1092425 w 3107342"/>
              <a:gd name="connsiteY10" fmla="*/ 4782393 h 4790485"/>
              <a:gd name="connsiteX11" fmla="*/ 2055377 w 3107342"/>
              <a:gd name="connsiteY11" fmla="*/ 4790485 h 4790485"/>
              <a:gd name="connsiteX12" fmla="*/ 2071561 w 3107342"/>
              <a:gd name="connsiteY12" fmla="*/ 4207858 h 4790485"/>
              <a:gd name="connsiteX13" fmla="*/ 2006825 w 3107342"/>
              <a:gd name="connsiteY13" fmla="*/ 4183582 h 4790485"/>
              <a:gd name="connsiteX14" fmla="*/ 2006825 w 3107342"/>
              <a:gd name="connsiteY14" fmla="*/ 4110754 h 4790485"/>
              <a:gd name="connsiteX15" fmla="*/ 2176758 w 3107342"/>
              <a:gd name="connsiteY15" fmla="*/ 4102662 h 4790485"/>
              <a:gd name="connsiteX16" fmla="*/ 2184850 w 3107342"/>
              <a:gd name="connsiteY16" fmla="*/ 4135030 h 4790485"/>
              <a:gd name="connsiteX17" fmla="*/ 2872673 w 3107342"/>
              <a:gd name="connsiteY17" fmla="*/ 4110754 h 4790485"/>
              <a:gd name="connsiteX18" fmla="*/ 2864581 w 3107342"/>
              <a:gd name="connsiteY18" fmla="*/ 3115434 h 4790485"/>
              <a:gd name="connsiteX19" fmla="*/ 3107342 w 3107342"/>
              <a:gd name="connsiteY19" fmla="*/ 3091158 h 4790485"/>
              <a:gd name="connsiteX20" fmla="*/ 3066882 w 3107342"/>
              <a:gd name="connsiteY20" fmla="*/ 2265770 h 4790485"/>
              <a:gd name="connsiteX21" fmla="*/ 2994053 w 3107342"/>
              <a:gd name="connsiteY21" fmla="*/ 2265770 h 4790485"/>
              <a:gd name="connsiteX22" fmla="*/ 2977869 w 3107342"/>
              <a:gd name="connsiteY22" fmla="*/ 1853076 h 4790485"/>
              <a:gd name="connsiteX23" fmla="*/ 2079653 w 3107342"/>
              <a:gd name="connsiteY23" fmla="*/ 1780248 h 4790485"/>
              <a:gd name="connsiteX0" fmla="*/ 2105779 w 3107342"/>
              <a:gd name="connsiteY0" fmla="*/ 1832500 h 4790485"/>
              <a:gd name="connsiteX1" fmla="*/ 2079653 w 3107342"/>
              <a:gd name="connsiteY1" fmla="*/ 0 h 4790485"/>
              <a:gd name="connsiteX2" fmla="*/ 275129 w 3107342"/>
              <a:gd name="connsiteY2" fmla="*/ 8092 h 4790485"/>
              <a:gd name="connsiteX3" fmla="*/ 210393 w 3107342"/>
              <a:gd name="connsiteY3" fmla="*/ 8092 h 4790485"/>
              <a:gd name="connsiteX4" fmla="*/ 202301 w 3107342"/>
              <a:gd name="connsiteY4" fmla="*/ 226577 h 4790485"/>
              <a:gd name="connsiteX5" fmla="*/ 89013 w 3107342"/>
              <a:gd name="connsiteY5" fmla="*/ 218485 h 4790485"/>
              <a:gd name="connsiteX6" fmla="*/ 89013 w 3107342"/>
              <a:gd name="connsiteY6" fmla="*/ 1108609 h 4790485"/>
              <a:gd name="connsiteX7" fmla="*/ 16184 w 3107342"/>
              <a:gd name="connsiteY7" fmla="*/ 1100517 h 4790485"/>
              <a:gd name="connsiteX8" fmla="*/ 0 w 3107342"/>
              <a:gd name="connsiteY8" fmla="*/ 4110754 h 4790485"/>
              <a:gd name="connsiteX9" fmla="*/ 1092425 w 3107342"/>
              <a:gd name="connsiteY9" fmla="*/ 4118846 h 4790485"/>
              <a:gd name="connsiteX10" fmla="*/ 1092425 w 3107342"/>
              <a:gd name="connsiteY10" fmla="*/ 4782393 h 4790485"/>
              <a:gd name="connsiteX11" fmla="*/ 2055377 w 3107342"/>
              <a:gd name="connsiteY11" fmla="*/ 4790485 h 4790485"/>
              <a:gd name="connsiteX12" fmla="*/ 2071561 w 3107342"/>
              <a:gd name="connsiteY12" fmla="*/ 4207858 h 4790485"/>
              <a:gd name="connsiteX13" fmla="*/ 2006825 w 3107342"/>
              <a:gd name="connsiteY13" fmla="*/ 4183582 h 4790485"/>
              <a:gd name="connsiteX14" fmla="*/ 2006825 w 3107342"/>
              <a:gd name="connsiteY14" fmla="*/ 4110754 h 4790485"/>
              <a:gd name="connsiteX15" fmla="*/ 2176758 w 3107342"/>
              <a:gd name="connsiteY15" fmla="*/ 4102662 h 4790485"/>
              <a:gd name="connsiteX16" fmla="*/ 2184850 w 3107342"/>
              <a:gd name="connsiteY16" fmla="*/ 4135030 h 4790485"/>
              <a:gd name="connsiteX17" fmla="*/ 2872673 w 3107342"/>
              <a:gd name="connsiteY17" fmla="*/ 4110754 h 4790485"/>
              <a:gd name="connsiteX18" fmla="*/ 2864581 w 3107342"/>
              <a:gd name="connsiteY18" fmla="*/ 3115434 h 4790485"/>
              <a:gd name="connsiteX19" fmla="*/ 3107342 w 3107342"/>
              <a:gd name="connsiteY19" fmla="*/ 3091158 h 4790485"/>
              <a:gd name="connsiteX20" fmla="*/ 3066882 w 3107342"/>
              <a:gd name="connsiteY20" fmla="*/ 2265770 h 4790485"/>
              <a:gd name="connsiteX21" fmla="*/ 2994053 w 3107342"/>
              <a:gd name="connsiteY21" fmla="*/ 2265770 h 4790485"/>
              <a:gd name="connsiteX22" fmla="*/ 2977869 w 3107342"/>
              <a:gd name="connsiteY22" fmla="*/ 1853076 h 4790485"/>
              <a:gd name="connsiteX23" fmla="*/ 2105779 w 3107342"/>
              <a:gd name="connsiteY23" fmla="*/ 1832500 h 47904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3107342" h="4790485">
                <a:moveTo>
                  <a:pt x="2105779" y="1832500"/>
                </a:moveTo>
                <a:lnTo>
                  <a:pt x="2079653" y="0"/>
                </a:lnTo>
                <a:lnTo>
                  <a:pt x="275129" y="8092"/>
                </a:lnTo>
                <a:lnTo>
                  <a:pt x="210393" y="8092"/>
                </a:lnTo>
                <a:lnTo>
                  <a:pt x="202301" y="226577"/>
                </a:lnTo>
                <a:lnTo>
                  <a:pt x="89013" y="218485"/>
                </a:lnTo>
                <a:lnTo>
                  <a:pt x="89013" y="1108609"/>
                </a:lnTo>
                <a:lnTo>
                  <a:pt x="16184" y="1100517"/>
                </a:lnTo>
                <a:cubicBezTo>
                  <a:pt x="10789" y="2103929"/>
                  <a:pt x="5395" y="3107342"/>
                  <a:pt x="0" y="4110754"/>
                </a:cubicBezTo>
                <a:lnTo>
                  <a:pt x="1092425" y="4118846"/>
                </a:lnTo>
                <a:lnTo>
                  <a:pt x="1092425" y="4782393"/>
                </a:lnTo>
                <a:lnTo>
                  <a:pt x="2055377" y="4790485"/>
                </a:lnTo>
                <a:lnTo>
                  <a:pt x="2071561" y="4207858"/>
                </a:lnTo>
                <a:lnTo>
                  <a:pt x="2006825" y="4183582"/>
                </a:lnTo>
                <a:lnTo>
                  <a:pt x="2006825" y="4110754"/>
                </a:lnTo>
                <a:lnTo>
                  <a:pt x="2176758" y="4102662"/>
                </a:lnTo>
                <a:lnTo>
                  <a:pt x="2184850" y="4135030"/>
                </a:lnTo>
                <a:lnTo>
                  <a:pt x="2872673" y="4110754"/>
                </a:lnTo>
                <a:cubicBezTo>
                  <a:pt x="2869976" y="3778981"/>
                  <a:pt x="2867278" y="3447207"/>
                  <a:pt x="2864581" y="3115434"/>
                </a:cubicBezTo>
                <a:lnTo>
                  <a:pt x="3107342" y="3091158"/>
                </a:lnTo>
                <a:lnTo>
                  <a:pt x="3066882" y="2265770"/>
                </a:lnTo>
                <a:lnTo>
                  <a:pt x="2994053" y="2265770"/>
                </a:lnTo>
                <a:lnTo>
                  <a:pt x="2977869" y="1853076"/>
                </a:lnTo>
                <a:lnTo>
                  <a:pt x="2105779" y="1832500"/>
                </a:lnTo>
                <a:close/>
              </a:path>
            </a:pathLst>
          </a:custGeom>
          <a:solidFill>
            <a:srgbClr val="FF0000">
              <a:alpha val="30000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олилиния 6"/>
          <p:cNvSpPr/>
          <p:nvPr/>
        </p:nvSpPr>
        <p:spPr>
          <a:xfrm>
            <a:off x="4919958" y="4636736"/>
            <a:ext cx="962952" cy="631179"/>
          </a:xfrm>
          <a:custGeom>
            <a:avLst/>
            <a:gdLst>
              <a:gd name="connsiteX0" fmla="*/ 0 w 962952"/>
              <a:gd name="connsiteY0" fmla="*/ 8092 h 631179"/>
              <a:gd name="connsiteX1" fmla="*/ 16184 w 962952"/>
              <a:gd name="connsiteY1" fmla="*/ 614995 h 631179"/>
              <a:gd name="connsiteX2" fmla="*/ 954860 w 962952"/>
              <a:gd name="connsiteY2" fmla="*/ 631179 h 631179"/>
              <a:gd name="connsiteX3" fmla="*/ 962952 w 962952"/>
              <a:gd name="connsiteY3" fmla="*/ 0 h 631179"/>
              <a:gd name="connsiteX4" fmla="*/ 0 w 962952"/>
              <a:gd name="connsiteY4" fmla="*/ 8092 h 6311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62952" h="631179">
                <a:moveTo>
                  <a:pt x="0" y="8092"/>
                </a:moveTo>
                <a:lnTo>
                  <a:pt x="16184" y="614995"/>
                </a:lnTo>
                <a:lnTo>
                  <a:pt x="954860" y="631179"/>
                </a:lnTo>
                <a:lnTo>
                  <a:pt x="962952" y="0"/>
                </a:lnTo>
                <a:lnTo>
                  <a:pt x="0" y="8092"/>
                </a:lnTo>
                <a:close/>
              </a:path>
            </a:pathLst>
          </a:custGeom>
          <a:solidFill>
            <a:srgbClr val="FF0000">
              <a:alpha val="30000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62968173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335</TotalTime>
  <Words>3</Words>
  <Application>Microsoft Office PowerPoint</Application>
  <PresentationFormat>Широкоэкранный</PresentationFormat>
  <Paragraphs>2</Paragraphs>
  <Slides>1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Times New Roman</vt:lpstr>
      <vt:lpstr>Тема Office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Оськина Ирина Ивановна</dc:creator>
  <cp:lastModifiedBy>Оськина Ирина Ивановна</cp:lastModifiedBy>
  <cp:revision>19</cp:revision>
  <dcterms:created xsi:type="dcterms:W3CDTF">2023-11-27T12:27:35Z</dcterms:created>
  <dcterms:modified xsi:type="dcterms:W3CDTF">2024-03-23T10:19:00Z</dcterms:modified>
</cp:coreProperties>
</file>