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8" d="100"/>
          <a:sy n="118" d="100"/>
        </p:scale>
        <p:origin x="60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B20CEE-5A2E-4BC0-BCCA-ABC40496BFCC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E44894-4DB2-4A2B-B8D5-F636F4F75C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811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44894-4DB2-4A2B-B8D5-F636F4F75C4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1627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476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793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620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1540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11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944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844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953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359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6050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334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982068-8A24-4011-892F-944C54EA2599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734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t="6265"/>
          <a:stretch/>
        </p:blipFill>
        <p:spPr>
          <a:xfrm>
            <a:off x="2678701" y="0"/>
            <a:ext cx="6670666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364946" y="2859315"/>
            <a:ext cx="12981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лилиния 2"/>
          <p:cNvSpPr/>
          <p:nvPr/>
        </p:nvSpPr>
        <p:spPr>
          <a:xfrm>
            <a:off x="3707606" y="6303169"/>
            <a:ext cx="981075" cy="514350"/>
          </a:xfrm>
          <a:custGeom>
            <a:avLst/>
            <a:gdLst>
              <a:gd name="connsiteX0" fmla="*/ 0 w 981075"/>
              <a:gd name="connsiteY0" fmla="*/ 0 h 514350"/>
              <a:gd name="connsiteX1" fmla="*/ 0 w 981075"/>
              <a:gd name="connsiteY1" fmla="*/ 511969 h 514350"/>
              <a:gd name="connsiteX2" fmla="*/ 981075 w 981075"/>
              <a:gd name="connsiteY2" fmla="*/ 514350 h 514350"/>
              <a:gd name="connsiteX3" fmla="*/ 978694 w 981075"/>
              <a:gd name="connsiteY3" fmla="*/ 4762 h 514350"/>
              <a:gd name="connsiteX4" fmla="*/ 831057 w 981075"/>
              <a:gd name="connsiteY4" fmla="*/ 11906 h 514350"/>
              <a:gd name="connsiteX5" fmla="*/ 738188 w 981075"/>
              <a:gd name="connsiteY5" fmla="*/ 9525 h 514350"/>
              <a:gd name="connsiteX6" fmla="*/ 731044 w 981075"/>
              <a:gd name="connsiteY6" fmla="*/ 52387 h 514350"/>
              <a:gd name="connsiteX7" fmla="*/ 638175 w 981075"/>
              <a:gd name="connsiteY7" fmla="*/ 54769 h 514350"/>
              <a:gd name="connsiteX8" fmla="*/ 640557 w 981075"/>
              <a:gd name="connsiteY8" fmla="*/ 9525 h 514350"/>
              <a:gd name="connsiteX9" fmla="*/ 469107 w 981075"/>
              <a:gd name="connsiteY9" fmla="*/ 9525 h 514350"/>
              <a:gd name="connsiteX10" fmla="*/ 466725 w 981075"/>
              <a:gd name="connsiteY10" fmla="*/ 47625 h 514350"/>
              <a:gd name="connsiteX11" fmla="*/ 247650 w 981075"/>
              <a:gd name="connsiteY11" fmla="*/ 47625 h 514350"/>
              <a:gd name="connsiteX12" fmla="*/ 252413 w 981075"/>
              <a:gd name="connsiteY12" fmla="*/ 9525 h 514350"/>
              <a:gd name="connsiteX13" fmla="*/ 140494 w 981075"/>
              <a:gd name="connsiteY13" fmla="*/ 11906 h 514350"/>
              <a:gd name="connsiteX14" fmla="*/ 142875 w 981075"/>
              <a:gd name="connsiteY14" fmla="*/ 126206 h 514350"/>
              <a:gd name="connsiteX15" fmla="*/ 0 w 981075"/>
              <a:gd name="connsiteY15" fmla="*/ 0 h 514350"/>
              <a:gd name="connsiteX0" fmla="*/ 0 w 981075"/>
              <a:gd name="connsiteY0" fmla="*/ 34497 h 548847"/>
              <a:gd name="connsiteX1" fmla="*/ 0 w 981075"/>
              <a:gd name="connsiteY1" fmla="*/ 546466 h 548847"/>
              <a:gd name="connsiteX2" fmla="*/ 981075 w 981075"/>
              <a:gd name="connsiteY2" fmla="*/ 548847 h 548847"/>
              <a:gd name="connsiteX3" fmla="*/ 978694 w 981075"/>
              <a:gd name="connsiteY3" fmla="*/ 39259 h 548847"/>
              <a:gd name="connsiteX4" fmla="*/ 831057 w 981075"/>
              <a:gd name="connsiteY4" fmla="*/ 46403 h 548847"/>
              <a:gd name="connsiteX5" fmla="*/ 738188 w 981075"/>
              <a:gd name="connsiteY5" fmla="*/ 44022 h 548847"/>
              <a:gd name="connsiteX6" fmla="*/ 731044 w 981075"/>
              <a:gd name="connsiteY6" fmla="*/ 86884 h 548847"/>
              <a:gd name="connsiteX7" fmla="*/ 638175 w 981075"/>
              <a:gd name="connsiteY7" fmla="*/ 89266 h 548847"/>
              <a:gd name="connsiteX8" fmla="*/ 640557 w 981075"/>
              <a:gd name="connsiteY8" fmla="*/ 44022 h 548847"/>
              <a:gd name="connsiteX9" fmla="*/ 469107 w 981075"/>
              <a:gd name="connsiteY9" fmla="*/ 44022 h 548847"/>
              <a:gd name="connsiteX10" fmla="*/ 466725 w 981075"/>
              <a:gd name="connsiteY10" fmla="*/ 82122 h 548847"/>
              <a:gd name="connsiteX11" fmla="*/ 247650 w 981075"/>
              <a:gd name="connsiteY11" fmla="*/ 82122 h 548847"/>
              <a:gd name="connsiteX12" fmla="*/ 252413 w 981075"/>
              <a:gd name="connsiteY12" fmla="*/ 44022 h 548847"/>
              <a:gd name="connsiteX13" fmla="*/ 140494 w 981075"/>
              <a:gd name="connsiteY13" fmla="*/ 46403 h 548847"/>
              <a:gd name="connsiteX14" fmla="*/ 0 w 981075"/>
              <a:gd name="connsiteY14" fmla="*/ 34497 h 548847"/>
              <a:gd name="connsiteX0" fmla="*/ 0 w 981075"/>
              <a:gd name="connsiteY0" fmla="*/ 0 h 514350"/>
              <a:gd name="connsiteX1" fmla="*/ 0 w 981075"/>
              <a:gd name="connsiteY1" fmla="*/ 511969 h 514350"/>
              <a:gd name="connsiteX2" fmla="*/ 981075 w 981075"/>
              <a:gd name="connsiteY2" fmla="*/ 514350 h 514350"/>
              <a:gd name="connsiteX3" fmla="*/ 978694 w 981075"/>
              <a:gd name="connsiteY3" fmla="*/ 4762 h 514350"/>
              <a:gd name="connsiteX4" fmla="*/ 831057 w 981075"/>
              <a:gd name="connsiteY4" fmla="*/ 11906 h 514350"/>
              <a:gd name="connsiteX5" fmla="*/ 738188 w 981075"/>
              <a:gd name="connsiteY5" fmla="*/ 9525 h 514350"/>
              <a:gd name="connsiteX6" fmla="*/ 731044 w 981075"/>
              <a:gd name="connsiteY6" fmla="*/ 52387 h 514350"/>
              <a:gd name="connsiteX7" fmla="*/ 638175 w 981075"/>
              <a:gd name="connsiteY7" fmla="*/ 54769 h 514350"/>
              <a:gd name="connsiteX8" fmla="*/ 640557 w 981075"/>
              <a:gd name="connsiteY8" fmla="*/ 9525 h 514350"/>
              <a:gd name="connsiteX9" fmla="*/ 469107 w 981075"/>
              <a:gd name="connsiteY9" fmla="*/ 9525 h 514350"/>
              <a:gd name="connsiteX10" fmla="*/ 466725 w 981075"/>
              <a:gd name="connsiteY10" fmla="*/ 47625 h 514350"/>
              <a:gd name="connsiteX11" fmla="*/ 247650 w 981075"/>
              <a:gd name="connsiteY11" fmla="*/ 47625 h 514350"/>
              <a:gd name="connsiteX12" fmla="*/ 252413 w 981075"/>
              <a:gd name="connsiteY12" fmla="*/ 9525 h 514350"/>
              <a:gd name="connsiteX13" fmla="*/ 0 w 981075"/>
              <a:gd name="connsiteY13" fmla="*/ 0 h 51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81075" h="514350">
                <a:moveTo>
                  <a:pt x="0" y="0"/>
                </a:moveTo>
                <a:lnTo>
                  <a:pt x="0" y="511969"/>
                </a:lnTo>
                <a:lnTo>
                  <a:pt x="981075" y="514350"/>
                </a:lnTo>
                <a:cubicBezTo>
                  <a:pt x="980281" y="344487"/>
                  <a:pt x="979488" y="174625"/>
                  <a:pt x="978694" y="4762"/>
                </a:cubicBezTo>
                <a:lnTo>
                  <a:pt x="831057" y="11906"/>
                </a:lnTo>
                <a:lnTo>
                  <a:pt x="738188" y="9525"/>
                </a:lnTo>
                <a:lnTo>
                  <a:pt x="731044" y="52387"/>
                </a:lnTo>
                <a:lnTo>
                  <a:pt x="638175" y="54769"/>
                </a:lnTo>
                <a:lnTo>
                  <a:pt x="640557" y="9525"/>
                </a:lnTo>
                <a:lnTo>
                  <a:pt x="469107" y="9525"/>
                </a:lnTo>
                <a:lnTo>
                  <a:pt x="466725" y="47625"/>
                </a:lnTo>
                <a:lnTo>
                  <a:pt x="247650" y="47625"/>
                </a:lnTo>
                <a:lnTo>
                  <a:pt x="252413" y="9525"/>
                </a:lnTo>
                <a:lnTo>
                  <a:pt x="0" y="0"/>
                </a:lnTo>
                <a:close/>
              </a:path>
            </a:pathLst>
          </a:custGeom>
          <a:solidFill>
            <a:srgbClr val="FF0000">
              <a:alpha val="30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9681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3</Words>
  <Application>Microsoft Office PowerPoint</Application>
  <PresentationFormat>Широкоэкранный</PresentationFormat>
  <Paragraphs>2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Оськина Ирина Ивановна</dc:creator>
  <cp:lastModifiedBy>Оськина Ирина Ивановна</cp:lastModifiedBy>
  <cp:revision>20</cp:revision>
  <dcterms:created xsi:type="dcterms:W3CDTF">2023-11-27T12:27:35Z</dcterms:created>
  <dcterms:modified xsi:type="dcterms:W3CDTF">2024-04-10T09:58:40Z</dcterms:modified>
</cp:coreProperties>
</file>