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72670" y="0"/>
            <a:ext cx="2166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 этаж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189" y="369332"/>
            <a:ext cx="6205096" cy="6488668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6837770" y="3778981"/>
            <a:ext cx="1950180" cy="2921224"/>
          </a:xfrm>
          <a:custGeom>
            <a:avLst/>
            <a:gdLst>
              <a:gd name="connsiteX0" fmla="*/ 0 w 1950180"/>
              <a:gd name="connsiteY0" fmla="*/ 0 h 2921224"/>
              <a:gd name="connsiteX1" fmla="*/ 1901628 w 1950180"/>
              <a:gd name="connsiteY1" fmla="*/ 0 h 2921224"/>
              <a:gd name="connsiteX2" fmla="*/ 1901628 w 1950180"/>
              <a:gd name="connsiteY2" fmla="*/ 2014916 h 2921224"/>
              <a:gd name="connsiteX3" fmla="*/ 1950180 w 1950180"/>
              <a:gd name="connsiteY3" fmla="*/ 2014916 h 2921224"/>
              <a:gd name="connsiteX4" fmla="*/ 1933996 w 1950180"/>
              <a:gd name="connsiteY4" fmla="*/ 2921224 h 2921224"/>
              <a:gd name="connsiteX5" fmla="*/ 24276 w 1950180"/>
              <a:gd name="connsiteY5" fmla="*/ 2913132 h 2921224"/>
              <a:gd name="connsiteX6" fmla="*/ 0 w 1950180"/>
              <a:gd name="connsiteY6" fmla="*/ 0 h 292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0180" h="2921224">
                <a:moveTo>
                  <a:pt x="0" y="0"/>
                </a:moveTo>
                <a:lnTo>
                  <a:pt x="1901628" y="0"/>
                </a:lnTo>
                <a:lnTo>
                  <a:pt x="1901628" y="2014916"/>
                </a:lnTo>
                <a:lnTo>
                  <a:pt x="1950180" y="2014916"/>
                </a:lnTo>
                <a:lnTo>
                  <a:pt x="1933996" y="2921224"/>
                </a:lnTo>
                <a:lnTo>
                  <a:pt x="24276" y="2913132"/>
                </a:lnTo>
                <a:cubicBezTo>
                  <a:pt x="18881" y="1952877"/>
                  <a:pt x="13487" y="992623"/>
                  <a:pt x="0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6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21</cp:revision>
  <dcterms:created xsi:type="dcterms:W3CDTF">2023-11-27T12:27:35Z</dcterms:created>
  <dcterms:modified xsi:type="dcterms:W3CDTF">2024-04-15T13:10:43Z</dcterms:modified>
</cp:coreProperties>
</file>