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56" r:id="rId3"/>
    <p:sldId id="258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684" y="14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B20CEE-5A2E-4BC0-BCCA-ABC40496BFCC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E44894-4DB2-4A2B-B8D5-F636F4F75C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811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44894-4DB2-4A2B-B8D5-F636F4F75C4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62940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44894-4DB2-4A2B-B8D5-F636F4F75C4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1627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44894-4DB2-4A2B-B8D5-F636F4F75C4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9401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47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793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620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1540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11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944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844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953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359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050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334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982068-8A24-4011-892F-944C54EA2599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734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944890" y="0"/>
            <a:ext cx="20512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этаж 1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979" y="551543"/>
            <a:ext cx="11650047" cy="5661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640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944890" y="0"/>
            <a:ext cx="20512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Строение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9, этаж 3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0393" y="694192"/>
            <a:ext cx="7980196" cy="6163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29681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887182" y="0"/>
            <a:ext cx="2166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Строение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этаж 1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47" b="22861"/>
          <a:stretch/>
        </p:blipFill>
        <p:spPr bwMode="auto">
          <a:xfrm>
            <a:off x="3283283" y="878815"/>
            <a:ext cx="6303169" cy="5979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210198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18</Words>
  <Application>Microsoft Office PowerPoint</Application>
  <PresentationFormat>Широкоэкранный</PresentationFormat>
  <Paragraphs>6</Paragraphs>
  <Slides>3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Оськина Ирина Ивановна</dc:creator>
  <cp:lastModifiedBy>Оськина Ирина Ивановна</cp:lastModifiedBy>
  <cp:revision>21</cp:revision>
  <dcterms:created xsi:type="dcterms:W3CDTF">2023-11-27T12:27:35Z</dcterms:created>
  <dcterms:modified xsi:type="dcterms:W3CDTF">2024-04-15T14:36:13Z</dcterms:modified>
</cp:coreProperties>
</file>