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6" r:id="rId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100" d="100"/>
          <a:sy n="100" d="100"/>
        </p:scale>
        <p:origin x="468" y="4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EB20CEE-5A2E-4BC0-BCCA-ABC40496BFCC}" type="datetimeFigureOut">
              <a:rPr lang="ru-RU" smtClean="0"/>
              <a:t>15.04.2024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0E44894-4DB2-4A2B-B8D5-F636F4F75C4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058116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E44894-4DB2-4A2B-B8D5-F636F4F75C46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1016277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982068-8A24-4011-892F-944C54EA2599}" type="datetimeFigureOut">
              <a:rPr lang="ru-RU" smtClean="0"/>
              <a:t>15.04.2024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D83C7E-CC4E-46C0-9E7B-C48480C579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784766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982068-8A24-4011-892F-944C54EA2599}" type="datetimeFigureOut">
              <a:rPr lang="ru-RU" smtClean="0"/>
              <a:t>15.04.2024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D83C7E-CC4E-46C0-9E7B-C48480C579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587937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982068-8A24-4011-892F-944C54EA2599}" type="datetimeFigureOut">
              <a:rPr lang="ru-RU" smtClean="0"/>
              <a:t>15.04.2024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D83C7E-CC4E-46C0-9E7B-C48480C579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816202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982068-8A24-4011-892F-944C54EA2599}" type="datetimeFigureOut">
              <a:rPr lang="ru-RU" smtClean="0"/>
              <a:t>15.04.2024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D83C7E-CC4E-46C0-9E7B-C48480C579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815409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982068-8A24-4011-892F-944C54EA2599}" type="datetimeFigureOut">
              <a:rPr lang="ru-RU" smtClean="0"/>
              <a:t>15.04.2024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D83C7E-CC4E-46C0-9E7B-C48480C579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1116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982068-8A24-4011-892F-944C54EA2599}" type="datetimeFigureOut">
              <a:rPr lang="ru-RU" smtClean="0"/>
              <a:t>15.04.2024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D83C7E-CC4E-46C0-9E7B-C48480C579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879445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982068-8A24-4011-892F-944C54EA2599}" type="datetimeFigureOut">
              <a:rPr lang="ru-RU" smtClean="0"/>
              <a:t>15.04.2024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D83C7E-CC4E-46C0-9E7B-C48480C579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128447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982068-8A24-4011-892F-944C54EA2599}" type="datetimeFigureOut">
              <a:rPr lang="ru-RU" smtClean="0"/>
              <a:t>15.04.2024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D83C7E-CC4E-46C0-9E7B-C48480C579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29531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982068-8A24-4011-892F-944C54EA2599}" type="datetimeFigureOut">
              <a:rPr lang="ru-RU" smtClean="0"/>
              <a:t>15.04.2024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D83C7E-CC4E-46C0-9E7B-C48480C579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333597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982068-8A24-4011-892F-944C54EA2599}" type="datetimeFigureOut">
              <a:rPr lang="ru-RU" smtClean="0"/>
              <a:t>15.04.2024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D83C7E-CC4E-46C0-9E7B-C48480C579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60504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982068-8A24-4011-892F-944C54EA2599}" type="datetimeFigureOut">
              <a:rPr lang="ru-RU" smtClean="0"/>
              <a:t>15.04.2024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D83C7E-CC4E-46C0-9E7B-C48480C579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783349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E982068-8A24-4011-892F-944C54EA2599}" type="datetimeFigureOut">
              <a:rPr lang="ru-RU" smtClean="0"/>
              <a:t>15.04.2024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D83C7E-CC4E-46C0-9E7B-C48480C579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117341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4930375" y="0"/>
            <a:ext cx="205120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Строение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9, этаж 1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/>
          <a:srcRect t="2985" b="59295"/>
          <a:stretch/>
        </p:blipFill>
        <p:spPr>
          <a:xfrm>
            <a:off x="1" y="687461"/>
            <a:ext cx="12192000" cy="5960082"/>
          </a:xfrm>
          <a:prstGeom prst="rect">
            <a:avLst/>
          </a:prstGeom>
        </p:spPr>
      </p:pic>
      <p:sp>
        <p:nvSpPr>
          <p:cNvPr id="3" name="Полилиния 2"/>
          <p:cNvSpPr/>
          <p:nvPr/>
        </p:nvSpPr>
        <p:spPr>
          <a:xfrm>
            <a:off x="6534150" y="2689225"/>
            <a:ext cx="1828800" cy="1190625"/>
          </a:xfrm>
          <a:custGeom>
            <a:avLst/>
            <a:gdLst>
              <a:gd name="connsiteX0" fmla="*/ 9525 w 1828800"/>
              <a:gd name="connsiteY0" fmla="*/ 0 h 1190625"/>
              <a:gd name="connsiteX1" fmla="*/ 1822450 w 1828800"/>
              <a:gd name="connsiteY1" fmla="*/ 31750 h 1190625"/>
              <a:gd name="connsiteX2" fmla="*/ 1828800 w 1828800"/>
              <a:gd name="connsiteY2" fmla="*/ 1190625 h 1190625"/>
              <a:gd name="connsiteX3" fmla="*/ 0 w 1828800"/>
              <a:gd name="connsiteY3" fmla="*/ 1184275 h 1190625"/>
              <a:gd name="connsiteX4" fmla="*/ 9525 w 1828800"/>
              <a:gd name="connsiteY4" fmla="*/ 0 h 11906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8800" h="1190625">
                <a:moveTo>
                  <a:pt x="9525" y="0"/>
                </a:moveTo>
                <a:lnTo>
                  <a:pt x="1822450" y="31750"/>
                </a:lnTo>
                <a:cubicBezTo>
                  <a:pt x="1824567" y="418042"/>
                  <a:pt x="1826683" y="804333"/>
                  <a:pt x="1828800" y="1190625"/>
                </a:cubicBezTo>
                <a:lnTo>
                  <a:pt x="0" y="1184275"/>
                </a:lnTo>
                <a:lnTo>
                  <a:pt x="9525" y="0"/>
                </a:lnTo>
                <a:close/>
              </a:path>
            </a:pathLst>
          </a:custGeom>
          <a:solidFill>
            <a:srgbClr val="FF0000">
              <a:alpha val="30000"/>
            </a:srgb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62968173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344</TotalTime>
  <Words>6</Words>
  <Application>Microsoft Office PowerPoint</Application>
  <PresentationFormat>Широкоэкранный</PresentationFormat>
  <Paragraphs>2</Paragraphs>
  <Slides>1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Times New Roman</vt:lpstr>
      <vt:lpstr>Тема Office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Оськина Ирина Ивановна</dc:creator>
  <cp:lastModifiedBy>Оськина Ирина Ивановна</cp:lastModifiedBy>
  <cp:revision>20</cp:revision>
  <dcterms:created xsi:type="dcterms:W3CDTF">2023-11-27T12:27:35Z</dcterms:created>
  <dcterms:modified xsi:type="dcterms:W3CDTF">2024-04-15T14:43:14Z</dcterms:modified>
</cp:coreProperties>
</file>