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3" autoAdjust="0"/>
  </p:normalViewPr>
  <p:slideViewPr>
    <p:cSldViewPr snapToGrid="0">
      <p:cViewPr>
        <p:scale>
          <a:sx n="125" d="100"/>
          <a:sy n="125" d="100"/>
        </p:scale>
        <p:origin x="-1758" y="-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6131"/>
          <a:stretch/>
        </p:blipFill>
        <p:spPr>
          <a:xfrm>
            <a:off x="2923385" y="0"/>
            <a:ext cx="6568497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58545" y="2743200"/>
            <a:ext cx="1298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3602831" y="1050131"/>
            <a:ext cx="340519" cy="814388"/>
          </a:xfrm>
          <a:custGeom>
            <a:avLst/>
            <a:gdLst>
              <a:gd name="connsiteX0" fmla="*/ 4763 w 340519"/>
              <a:gd name="connsiteY0" fmla="*/ 0 h 814388"/>
              <a:gd name="connsiteX1" fmla="*/ 340519 w 340519"/>
              <a:gd name="connsiteY1" fmla="*/ 2382 h 814388"/>
              <a:gd name="connsiteX2" fmla="*/ 338138 w 340519"/>
              <a:gd name="connsiteY2" fmla="*/ 809625 h 814388"/>
              <a:gd name="connsiteX3" fmla="*/ 0 w 340519"/>
              <a:gd name="connsiteY3" fmla="*/ 814388 h 814388"/>
              <a:gd name="connsiteX4" fmla="*/ 4763 w 340519"/>
              <a:gd name="connsiteY4" fmla="*/ 0 h 81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9" h="814388">
                <a:moveTo>
                  <a:pt x="4763" y="0"/>
                </a:moveTo>
                <a:lnTo>
                  <a:pt x="340519" y="2382"/>
                </a:lnTo>
                <a:cubicBezTo>
                  <a:pt x="339725" y="271463"/>
                  <a:pt x="338932" y="540544"/>
                  <a:pt x="338138" y="809625"/>
                </a:cubicBezTo>
                <a:lnTo>
                  <a:pt x="0" y="814388"/>
                </a:lnTo>
                <a:cubicBezTo>
                  <a:pt x="1588" y="542925"/>
                  <a:pt x="3175" y="271463"/>
                  <a:pt x="4763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6850646" y="5836444"/>
            <a:ext cx="324060" cy="326231"/>
          </a:xfrm>
          <a:custGeom>
            <a:avLst/>
            <a:gdLst>
              <a:gd name="connsiteX0" fmla="*/ 210 w 324060"/>
              <a:gd name="connsiteY0" fmla="*/ 2381 h 326231"/>
              <a:gd name="connsiteX1" fmla="*/ 324060 w 324060"/>
              <a:gd name="connsiteY1" fmla="*/ 0 h 326231"/>
              <a:gd name="connsiteX2" fmla="*/ 324060 w 324060"/>
              <a:gd name="connsiteY2" fmla="*/ 323850 h 326231"/>
              <a:gd name="connsiteX3" fmla="*/ 2592 w 324060"/>
              <a:gd name="connsiteY3" fmla="*/ 326231 h 326231"/>
              <a:gd name="connsiteX4" fmla="*/ 210 w 324060"/>
              <a:gd name="connsiteY4" fmla="*/ 2381 h 32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060" h="326231">
                <a:moveTo>
                  <a:pt x="210" y="2381"/>
                </a:moveTo>
                <a:lnTo>
                  <a:pt x="324060" y="0"/>
                </a:lnTo>
                <a:lnTo>
                  <a:pt x="324060" y="323850"/>
                </a:lnTo>
                <a:lnTo>
                  <a:pt x="2592" y="326231"/>
                </a:lnTo>
                <a:cubicBezTo>
                  <a:pt x="1004" y="221456"/>
                  <a:pt x="-583" y="116681"/>
                  <a:pt x="210" y="2381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6176963" y="6300788"/>
            <a:ext cx="1645443" cy="516731"/>
          </a:xfrm>
          <a:custGeom>
            <a:avLst/>
            <a:gdLst>
              <a:gd name="connsiteX0" fmla="*/ 0 w 1645443"/>
              <a:gd name="connsiteY0" fmla="*/ 7143 h 516731"/>
              <a:gd name="connsiteX1" fmla="*/ 1590675 w 1645443"/>
              <a:gd name="connsiteY1" fmla="*/ 0 h 516731"/>
              <a:gd name="connsiteX2" fmla="*/ 1588293 w 1645443"/>
              <a:gd name="connsiteY2" fmla="*/ 47625 h 516731"/>
              <a:gd name="connsiteX3" fmla="*/ 1645443 w 1645443"/>
              <a:gd name="connsiteY3" fmla="*/ 45243 h 516731"/>
              <a:gd name="connsiteX4" fmla="*/ 1645443 w 1645443"/>
              <a:gd name="connsiteY4" fmla="*/ 511968 h 516731"/>
              <a:gd name="connsiteX5" fmla="*/ 0 w 1645443"/>
              <a:gd name="connsiteY5" fmla="*/ 516731 h 516731"/>
              <a:gd name="connsiteX6" fmla="*/ 0 w 1645443"/>
              <a:gd name="connsiteY6" fmla="*/ 7143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5443" h="516731">
                <a:moveTo>
                  <a:pt x="0" y="7143"/>
                </a:moveTo>
                <a:lnTo>
                  <a:pt x="1590675" y="0"/>
                </a:lnTo>
                <a:lnTo>
                  <a:pt x="1588293" y="47625"/>
                </a:lnTo>
                <a:lnTo>
                  <a:pt x="1645443" y="45243"/>
                </a:lnTo>
                <a:lnTo>
                  <a:pt x="1645443" y="511968"/>
                </a:lnTo>
                <a:lnTo>
                  <a:pt x="0" y="516731"/>
                </a:lnTo>
                <a:cubicBezTo>
                  <a:pt x="1587" y="352425"/>
                  <a:pt x="3175" y="188118"/>
                  <a:pt x="0" y="7143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19</cp:revision>
  <dcterms:created xsi:type="dcterms:W3CDTF">2023-11-27T12:27:35Z</dcterms:created>
  <dcterms:modified xsi:type="dcterms:W3CDTF">2023-12-19T08:19:43Z</dcterms:modified>
</cp:coreProperties>
</file>