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318" y="-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6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16050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 1 этаж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10396538" y="3119438"/>
            <a:ext cx="838200" cy="257175"/>
          </a:xfrm>
          <a:custGeom>
            <a:avLst/>
            <a:gdLst>
              <a:gd name="connsiteX0" fmla="*/ 0 w 838200"/>
              <a:gd name="connsiteY0" fmla="*/ 0 h 257175"/>
              <a:gd name="connsiteX1" fmla="*/ 342900 w 838200"/>
              <a:gd name="connsiteY1" fmla="*/ 4762 h 257175"/>
              <a:gd name="connsiteX2" fmla="*/ 342900 w 838200"/>
              <a:gd name="connsiteY2" fmla="*/ 109537 h 257175"/>
              <a:gd name="connsiteX3" fmla="*/ 838200 w 838200"/>
              <a:gd name="connsiteY3" fmla="*/ 109537 h 257175"/>
              <a:gd name="connsiteX4" fmla="*/ 838200 w 838200"/>
              <a:gd name="connsiteY4" fmla="*/ 228600 h 257175"/>
              <a:gd name="connsiteX5" fmla="*/ 600075 w 838200"/>
              <a:gd name="connsiteY5" fmla="*/ 214312 h 257175"/>
              <a:gd name="connsiteX6" fmla="*/ 604837 w 838200"/>
              <a:gd name="connsiteY6" fmla="*/ 257175 h 257175"/>
              <a:gd name="connsiteX7" fmla="*/ 0 w 838200"/>
              <a:gd name="connsiteY7" fmla="*/ 252412 h 257175"/>
              <a:gd name="connsiteX0" fmla="*/ 0 w 838200"/>
              <a:gd name="connsiteY0" fmla="*/ 0 h 257175"/>
              <a:gd name="connsiteX1" fmla="*/ 342900 w 838200"/>
              <a:gd name="connsiteY1" fmla="*/ 4762 h 257175"/>
              <a:gd name="connsiteX2" fmla="*/ 342900 w 838200"/>
              <a:gd name="connsiteY2" fmla="*/ 109537 h 257175"/>
              <a:gd name="connsiteX3" fmla="*/ 838200 w 838200"/>
              <a:gd name="connsiteY3" fmla="*/ 109537 h 257175"/>
              <a:gd name="connsiteX4" fmla="*/ 838200 w 838200"/>
              <a:gd name="connsiteY4" fmla="*/ 228600 h 257175"/>
              <a:gd name="connsiteX5" fmla="*/ 602456 w 838200"/>
              <a:gd name="connsiteY5" fmla="*/ 219074 h 257175"/>
              <a:gd name="connsiteX6" fmla="*/ 604837 w 838200"/>
              <a:gd name="connsiteY6" fmla="*/ 257175 h 257175"/>
              <a:gd name="connsiteX7" fmla="*/ 0 w 838200"/>
              <a:gd name="connsiteY7" fmla="*/ 252412 h 257175"/>
              <a:gd name="connsiteX0" fmla="*/ 0 w 838200"/>
              <a:gd name="connsiteY0" fmla="*/ 0 h 257175"/>
              <a:gd name="connsiteX1" fmla="*/ 342900 w 838200"/>
              <a:gd name="connsiteY1" fmla="*/ 4762 h 257175"/>
              <a:gd name="connsiteX2" fmla="*/ 342900 w 838200"/>
              <a:gd name="connsiteY2" fmla="*/ 109537 h 257175"/>
              <a:gd name="connsiteX3" fmla="*/ 838200 w 838200"/>
              <a:gd name="connsiteY3" fmla="*/ 109537 h 257175"/>
              <a:gd name="connsiteX4" fmla="*/ 835819 w 838200"/>
              <a:gd name="connsiteY4" fmla="*/ 223838 h 257175"/>
              <a:gd name="connsiteX5" fmla="*/ 602456 w 838200"/>
              <a:gd name="connsiteY5" fmla="*/ 219074 h 257175"/>
              <a:gd name="connsiteX6" fmla="*/ 604837 w 838200"/>
              <a:gd name="connsiteY6" fmla="*/ 257175 h 257175"/>
              <a:gd name="connsiteX7" fmla="*/ 0 w 838200"/>
              <a:gd name="connsiteY7" fmla="*/ 252412 h 257175"/>
              <a:gd name="connsiteX0" fmla="*/ 0 w 838200"/>
              <a:gd name="connsiteY0" fmla="*/ 0 h 257175"/>
              <a:gd name="connsiteX1" fmla="*/ 342900 w 838200"/>
              <a:gd name="connsiteY1" fmla="*/ 4762 h 257175"/>
              <a:gd name="connsiteX2" fmla="*/ 342900 w 838200"/>
              <a:gd name="connsiteY2" fmla="*/ 109537 h 257175"/>
              <a:gd name="connsiteX3" fmla="*/ 838200 w 838200"/>
              <a:gd name="connsiteY3" fmla="*/ 109537 h 257175"/>
              <a:gd name="connsiteX4" fmla="*/ 835819 w 838200"/>
              <a:gd name="connsiteY4" fmla="*/ 223838 h 257175"/>
              <a:gd name="connsiteX5" fmla="*/ 602456 w 838200"/>
              <a:gd name="connsiteY5" fmla="*/ 219074 h 257175"/>
              <a:gd name="connsiteX6" fmla="*/ 604837 w 838200"/>
              <a:gd name="connsiteY6" fmla="*/ 257175 h 257175"/>
              <a:gd name="connsiteX7" fmla="*/ 0 w 838200"/>
              <a:gd name="connsiteY7" fmla="*/ 252412 h 257175"/>
              <a:gd name="connsiteX8" fmla="*/ 0 w 838200"/>
              <a:gd name="connsiteY8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8200" h="257175">
                <a:moveTo>
                  <a:pt x="0" y="0"/>
                </a:moveTo>
                <a:lnTo>
                  <a:pt x="342900" y="4762"/>
                </a:lnTo>
                <a:lnTo>
                  <a:pt x="342900" y="109537"/>
                </a:lnTo>
                <a:lnTo>
                  <a:pt x="838200" y="109537"/>
                </a:lnTo>
                <a:cubicBezTo>
                  <a:pt x="837406" y="147637"/>
                  <a:pt x="836613" y="185738"/>
                  <a:pt x="835819" y="223838"/>
                </a:cubicBezTo>
                <a:lnTo>
                  <a:pt x="602456" y="219074"/>
                </a:lnTo>
                <a:lnTo>
                  <a:pt x="604837" y="257175"/>
                </a:lnTo>
                <a:lnTo>
                  <a:pt x="0" y="252412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8986838" y="3390900"/>
            <a:ext cx="2883694" cy="2938463"/>
          </a:xfrm>
          <a:custGeom>
            <a:avLst/>
            <a:gdLst>
              <a:gd name="connsiteX0" fmla="*/ 0 w 2881312"/>
              <a:gd name="connsiteY0" fmla="*/ 1607344 h 1612107"/>
              <a:gd name="connsiteX1" fmla="*/ 714375 w 2881312"/>
              <a:gd name="connsiteY1" fmla="*/ 1612107 h 1612107"/>
              <a:gd name="connsiteX2" fmla="*/ 1128712 w 2881312"/>
              <a:gd name="connsiteY2" fmla="*/ 1609725 h 1612107"/>
              <a:gd name="connsiteX3" fmla="*/ 1452562 w 2881312"/>
              <a:gd name="connsiteY3" fmla="*/ 1607344 h 1612107"/>
              <a:gd name="connsiteX4" fmla="*/ 1712118 w 2881312"/>
              <a:gd name="connsiteY4" fmla="*/ 1607344 h 1612107"/>
              <a:gd name="connsiteX5" fmla="*/ 1988343 w 2881312"/>
              <a:gd name="connsiteY5" fmla="*/ 1604963 h 1612107"/>
              <a:gd name="connsiteX6" fmla="*/ 2269331 w 2881312"/>
              <a:gd name="connsiteY6" fmla="*/ 1602582 h 1612107"/>
              <a:gd name="connsiteX7" fmla="*/ 2878931 w 2881312"/>
              <a:gd name="connsiteY7" fmla="*/ 1604963 h 1612107"/>
              <a:gd name="connsiteX8" fmla="*/ 2881312 w 2881312"/>
              <a:gd name="connsiteY8" fmla="*/ 0 h 1612107"/>
              <a:gd name="connsiteX9" fmla="*/ 2336006 w 2881312"/>
              <a:gd name="connsiteY9" fmla="*/ 9525 h 1612107"/>
              <a:gd name="connsiteX10" fmla="*/ 2336006 w 2881312"/>
              <a:gd name="connsiteY10" fmla="*/ 623888 h 1612107"/>
              <a:gd name="connsiteX11" fmla="*/ 2259806 w 2881312"/>
              <a:gd name="connsiteY11" fmla="*/ 631032 h 1612107"/>
              <a:gd name="connsiteX12" fmla="*/ 2266950 w 2881312"/>
              <a:gd name="connsiteY12" fmla="*/ 883444 h 1612107"/>
              <a:gd name="connsiteX13" fmla="*/ 2302668 w 2881312"/>
              <a:gd name="connsiteY13" fmla="*/ 885825 h 1612107"/>
              <a:gd name="connsiteX14" fmla="*/ 2305050 w 2881312"/>
              <a:gd name="connsiteY14" fmla="*/ 921544 h 1612107"/>
              <a:gd name="connsiteX15" fmla="*/ 545306 w 2881312"/>
              <a:gd name="connsiteY15" fmla="*/ 912019 h 1612107"/>
              <a:gd name="connsiteX16" fmla="*/ 547687 w 2881312"/>
              <a:gd name="connsiteY16" fmla="*/ 952500 h 1612107"/>
              <a:gd name="connsiteX17" fmla="*/ 300037 w 2881312"/>
              <a:gd name="connsiteY17" fmla="*/ 945357 h 1612107"/>
              <a:gd name="connsiteX18" fmla="*/ 295275 w 2881312"/>
              <a:gd name="connsiteY18" fmla="*/ 1454944 h 1612107"/>
              <a:gd name="connsiteX19" fmla="*/ 26193 w 2881312"/>
              <a:gd name="connsiteY19" fmla="*/ 1457325 h 1612107"/>
              <a:gd name="connsiteX20" fmla="*/ 35718 w 2881312"/>
              <a:gd name="connsiteY20" fmla="*/ 1559719 h 1612107"/>
              <a:gd name="connsiteX21" fmla="*/ 0 w 2881312"/>
              <a:gd name="connsiteY21" fmla="*/ 1607344 h 1612107"/>
              <a:gd name="connsiteX0" fmla="*/ 0 w 2881312"/>
              <a:gd name="connsiteY0" fmla="*/ 1607344 h 1612107"/>
              <a:gd name="connsiteX1" fmla="*/ 714375 w 2881312"/>
              <a:gd name="connsiteY1" fmla="*/ 1612107 h 1612107"/>
              <a:gd name="connsiteX2" fmla="*/ 1128712 w 2881312"/>
              <a:gd name="connsiteY2" fmla="*/ 1609725 h 1612107"/>
              <a:gd name="connsiteX3" fmla="*/ 1452562 w 2881312"/>
              <a:gd name="connsiteY3" fmla="*/ 1607344 h 1612107"/>
              <a:gd name="connsiteX4" fmla="*/ 1712118 w 2881312"/>
              <a:gd name="connsiteY4" fmla="*/ 1607344 h 1612107"/>
              <a:gd name="connsiteX5" fmla="*/ 1988343 w 2881312"/>
              <a:gd name="connsiteY5" fmla="*/ 1604963 h 1612107"/>
              <a:gd name="connsiteX6" fmla="*/ 2269331 w 2881312"/>
              <a:gd name="connsiteY6" fmla="*/ 1602582 h 1612107"/>
              <a:gd name="connsiteX7" fmla="*/ 2878931 w 2881312"/>
              <a:gd name="connsiteY7" fmla="*/ 1604963 h 1612107"/>
              <a:gd name="connsiteX8" fmla="*/ 2881312 w 2881312"/>
              <a:gd name="connsiteY8" fmla="*/ 0 h 1612107"/>
              <a:gd name="connsiteX9" fmla="*/ 2336006 w 2881312"/>
              <a:gd name="connsiteY9" fmla="*/ 9525 h 1612107"/>
              <a:gd name="connsiteX10" fmla="*/ 2336006 w 2881312"/>
              <a:gd name="connsiteY10" fmla="*/ 623888 h 1612107"/>
              <a:gd name="connsiteX11" fmla="*/ 2259806 w 2881312"/>
              <a:gd name="connsiteY11" fmla="*/ 631032 h 1612107"/>
              <a:gd name="connsiteX12" fmla="*/ 2266950 w 2881312"/>
              <a:gd name="connsiteY12" fmla="*/ 883444 h 1612107"/>
              <a:gd name="connsiteX13" fmla="*/ 2302668 w 2881312"/>
              <a:gd name="connsiteY13" fmla="*/ 885825 h 1612107"/>
              <a:gd name="connsiteX14" fmla="*/ 2305050 w 2881312"/>
              <a:gd name="connsiteY14" fmla="*/ 921544 h 1612107"/>
              <a:gd name="connsiteX15" fmla="*/ 545306 w 2881312"/>
              <a:gd name="connsiteY15" fmla="*/ 912019 h 1612107"/>
              <a:gd name="connsiteX16" fmla="*/ 547687 w 2881312"/>
              <a:gd name="connsiteY16" fmla="*/ 952500 h 1612107"/>
              <a:gd name="connsiteX17" fmla="*/ 300037 w 2881312"/>
              <a:gd name="connsiteY17" fmla="*/ 945357 h 1612107"/>
              <a:gd name="connsiteX18" fmla="*/ 295275 w 2881312"/>
              <a:gd name="connsiteY18" fmla="*/ 1454944 h 1612107"/>
              <a:gd name="connsiteX19" fmla="*/ 26193 w 2881312"/>
              <a:gd name="connsiteY19" fmla="*/ 1457325 h 1612107"/>
              <a:gd name="connsiteX20" fmla="*/ 7143 w 2881312"/>
              <a:gd name="connsiteY20" fmla="*/ 1571625 h 1612107"/>
              <a:gd name="connsiteX21" fmla="*/ 0 w 2881312"/>
              <a:gd name="connsiteY21" fmla="*/ 1607344 h 1612107"/>
              <a:gd name="connsiteX0" fmla="*/ 0 w 2881312"/>
              <a:gd name="connsiteY0" fmla="*/ 1607344 h 1612107"/>
              <a:gd name="connsiteX1" fmla="*/ 714375 w 2881312"/>
              <a:gd name="connsiteY1" fmla="*/ 1612107 h 1612107"/>
              <a:gd name="connsiteX2" fmla="*/ 1128712 w 2881312"/>
              <a:gd name="connsiteY2" fmla="*/ 1609725 h 1612107"/>
              <a:gd name="connsiteX3" fmla="*/ 1452562 w 2881312"/>
              <a:gd name="connsiteY3" fmla="*/ 1607344 h 1612107"/>
              <a:gd name="connsiteX4" fmla="*/ 1712118 w 2881312"/>
              <a:gd name="connsiteY4" fmla="*/ 1607344 h 1612107"/>
              <a:gd name="connsiteX5" fmla="*/ 1988343 w 2881312"/>
              <a:gd name="connsiteY5" fmla="*/ 1604963 h 1612107"/>
              <a:gd name="connsiteX6" fmla="*/ 2269331 w 2881312"/>
              <a:gd name="connsiteY6" fmla="*/ 1602582 h 1612107"/>
              <a:gd name="connsiteX7" fmla="*/ 2878931 w 2881312"/>
              <a:gd name="connsiteY7" fmla="*/ 1604963 h 1612107"/>
              <a:gd name="connsiteX8" fmla="*/ 2881312 w 2881312"/>
              <a:gd name="connsiteY8" fmla="*/ 0 h 1612107"/>
              <a:gd name="connsiteX9" fmla="*/ 2336006 w 2881312"/>
              <a:gd name="connsiteY9" fmla="*/ 9525 h 1612107"/>
              <a:gd name="connsiteX10" fmla="*/ 2336006 w 2881312"/>
              <a:gd name="connsiteY10" fmla="*/ 623888 h 1612107"/>
              <a:gd name="connsiteX11" fmla="*/ 2259806 w 2881312"/>
              <a:gd name="connsiteY11" fmla="*/ 631032 h 1612107"/>
              <a:gd name="connsiteX12" fmla="*/ 2266950 w 2881312"/>
              <a:gd name="connsiteY12" fmla="*/ 883444 h 1612107"/>
              <a:gd name="connsiteX13" fmla="*/ 2302668 w 2881312"/>
              <a:gd name="connsiteY13" fmla="*/ 885825 h 1612107"/>
              <a:gd name="connsiteX14" fmla="*/ 2305050 w 2881312"/>
              <a:gd name="connsiteY14" fmla="*/ 921544 h 1612107"/>
              <a:gd name="connsiteX15" fmla="*/ 545306 w 2881312"/>
              <a:gd name="connsiteY15" fmla="*/ 912019 h 1612107"/>
              <a:gd name="connsiteX16" fmla="*/ 547687 w 2881312"/>
              <a:gd name="connsiteY16" fmla="*/ 952500 h 1612107"/>
              <a:gd name="connsiteX17" fmla="*/ 300037 w 2881312"/>
              <a:gd name="connsiteY17" fmla="*/ 945357 h 1612107"/>
              <a:gd name="connsiteX18" fmla="*/ 295275 w 2881312"/>
              <a:gd name="connsiteY18" fmla="*/ 1454944 h 1612107"/>
              <a:gd name="connsiteX19" fmla="*/ 26193 w 2881312"/>
              <a:gd name="connsiteY19" fmla="*/ 1457325 h 1612107"/>
              <a:gd name="connsiteX20" fmla="*/ 16668 w 2881312"/>
              <a:gd name="connsiteY20" fmla="*/ 1504950 h 1612107"/>
              <a:gd name="connsiteX21" fmla="*/ 7143 w 2881312"/>
              <a:gd name="connsiteY21" fmla="*/ 1571625 h 1612107"/>
              <a:gd name="connsiteX22" fmla="*/ 0 w 2881312"/>
              <a:gd name="connsiteY22" fmla="*/ 1607344 h 1612107"/>
              <a:gd name="connsiteX0" fmla="*/ 0 w 2881312"/>
              <a:gd name="connsiteY0" fmla="*/ 1607344 h 1612107"/>
              <a:gd name="connsiteX1" fmla="*/ 714375 w 2881312"/>
              <a:gd name="connsiteY1" fmla="*/ 1612107 h 1612107"/>
              <a:gd name="connsiteX2" fmla="*/ 1128712 w 2881312"/>
              <a:gd name="connsiteY2" fmla="*/ 1609725 h 1612107"/>
              <a:gd name="connsiteX3" fmla="*/ 1452562 w 2881312"/>
              <a:gd name="connsiteY3" fmla="*/ 1607344 h 1612107"/>
              <a:gd name="connsiteX4" fmla="*/ 1712118 w 2881312"/>
              <a:gd name="connsiteY4" fmla="*/ 1607344 h 1612107"/>
              <a:gd name="connsiteX5" fmla="*/ 1988343 w 2881312"/>
              <a:gd name="connsiteY5" fmla="*/ 1604963 h 1612107"/>
              <a:gd name="connsiteX6" fmla="*/ 2269331 w 2881312"/>
              <a:gd name="connsiteY6" fmla="*/ 1602582 h 1612107"/>
              <a:gd name="connsiteX7" fmla="*/ 2878931 w 2881312"/>
              <a:gd name="connsiteY7" fmla="*/ 1604963 h 1612107"/>
              <a:gd name="connsiteX8" fmla="*/ 2881312 w 2881312"/>
              <a:gd name="connsiteY8" fmla="*/ 0 h 1612107"/>
              <a:gd name="connsiteX9" fmla="*/ 2336006 w 2881312"/>
              <a:gd name="connsiteY9" fmla="*/ 9525 h 1612107"/>
              <a:gd name="connsiteX10" fmla="*/ 2336006 w 2881312"/>
              <a:gd name="connsiteY10" fmla="*/ 623888 h 1612107"/>
              <a:gd name="connsiteX11" fmla="*/ 2259806 w 2881312"/>
              <a:gd name="connsiteY11" fmla="*/ 631032 h 1612107"/>
              <a:gd name="connsiteX12" fmla="*/ 2266950 w 2881312"/>
              <a:gd name="connsiteY12" fmla="*/ 883444 h 1612107"/>
              <a:gd name="connsiteX13" fmla="*/ 2302668 w 2881312"/>
              <a:gd name="connsiteY13" fmla="*/ 885825 h 1612107"/>
              <a:gd name="connsiteX14" fmla="*/ 2305050 w 2881312"/>
              <a:gd name="connsiteY14" fmla="*/ 921544 h 1612107"/>
              <a:gd name="connsiteX15" fmla="*/ 545306 w 2881312"/>
              <a:gd name="connsiteY15" fmla="*/ 912019 h 1612107"/>
              <a:gd name="connsiteX16" fmla="*/ 547687 w 2881312"/>
              <a:gd name="connsiteY16" fmla="*/ 952500 h 1612107"/>
              <a:gd name="connsiteX17" fmla="*/ 300037 w 2881312"/>
              <a:gd name="connsiteY17" fmla="*/ 945357 h 1612107"/>
              <a:gd name="connsiteX18" fmla="*/ 295275 w 2881312"/>
              <a:gd name="connsiteY18" fmla="*/ 1454944 h 1612107"/>
              <a:gd name="connsiteX19" fmla="*/ 26193 w 2881312"/>
              <a:gd name="connsiteY19" fmla="*/ 1457325 h 1612107"/>
              <a:gd name="connsiteX20" fmla="*/ 30955 w 2881312"/>
              <a:gd name="connsiteY20" fmla="*/ 1550194 h 1612107"/>
              <a:gd name="connsiteX21" fmla="*/ 7143 w 2881312"/>
              <a:gd name="connsiteY21" fmla="*/ 1571625 h 1612107"/>
              <a:gd name="connsiteX22" fmla="*/ 0 w 2881312"/>
              <a:gd name="connsiteY22" fmla="*/ 1607344 h 1612107"/>
              <a:gd name="connsiteX0" fmla="*/ 0 w 2881312"/>
              <a:gd name="connsiteY0" fmla="*/ 1678782 h 1683545"/>
              <a:gd name="connsiteX1" fmla="*/ 714375 w 2881312"/>
              <a:gd name="connsiteY1" fmla="*/ 1683545 h 1683545"/>
              <a:gd name="connsiteX2" fmla="*/ 1128712 w 2881312"/>
              <a:gd name="connsiteY2" fmla="*/ 1681163 h 1683545"/>
              <a:gd name="connsiteX3" fmla="*/ 1452562 w 2881312"/>
              <a:gd name="connsiteY3" fmla="*/ 1678782 h 1683545"/>
              <a:gd name="connsiteX4" fmla="*/ 1712118 w 2881312"/>
              <a:gd name="connsiteY4" fmla="*/ 1678782 h 1683545"/>
              <a:gd name="connsiteX5" fmla="*/ 1988343 w 2881312"/>
              <a:gd name="connsiteY5" fmla="*/ 1676401 h 1683545"/>
              <a:gd name="connsiteX6" fmla="*/ 2269331 w 2881312"/>
              <a:gd name="connsiteY6" fmla="*/ 1674020 h 1683545"/>
              <a:gd name="connsiteX7" fmla="*/ 2878931 w 2881312"/>
              <a:gd name="connsiteY7" fmla="*/ 1676401 h 1683545"/>
              <a:gd name="connsiteX8" fmla="*/ 2881312 w 2881312"/>
              <a:gd name="connsiteY8" fmla="*/ 71438 h 1683545"/>
              <a:gd name="connsiteX9" fmla="*/ 2331244 w 2881312"/>
              <a:gd name="connsiteY9" fmla="*/ 0 h 1683545"/>
              <a:gd name="connsiteX10" fmla="*/ 2336006 w 2881312"/>
              <a:gd name="connsiteY10" fmla="*/ 695326 h 1683545"/>
              <a:gd name="connsiteX11" fmla="*/ 2259806 w 2881312"/>
              <a:gd name="connsiteY11" fmla="*/ 702470 h 1683545"/>
              <a:gd name="connsiteX12" fmla="*/ 2266950 w 2881312"/>
              <a:gd name="connsiteY12" fmla="*/ 954882 h 1683545"/>
              <a:gd name="connsiteX13" fmla="*/ 2302668 w 2881312"/>
              <a:gd name="connsiteY13" fmla="*/ 957263 h 1683545"/>
              <a:gd name="connsiteX14" fmla="*/ 2305050 w 2881312"/>
              <a:gd name="connsiteY14" fmla="*/ 992982 h 1683545"/>
              <a:gd name="connsiteX15" fmla="*/ 545306 w 2881312"/>
              <a:gd name="connsiteY15" fmla="*/ 983457 h 1683545"/>
              <a:gd name="connsiteX16" fmla="*/ 547687 w 2881312"/>
              <a:gd name="connsiteY16" fmla="*/ 1023938 h 1683545"/>
              <a:gd name="connsiteX17" fmla="*/ 300037 w 2881312"/>
              <a:gd name="connsiteY17" fmla="*/ 1016795 h 1683545"/>
              <a:gd name="connsiteX18" fmla="*/ 295275 w 2881312"/>
              <a:gd name="connsiteY18" fmla="*/ 1526382 h 1683545"/>
              <a:gd name="connsiteX19" fmla="*/ 26193 w 2881312"/>
              <a:gd name="connsiteY19" fmla="*/ 1528763 h 1683545"/>
              <a:gd name="connsiteX20" fmla="*/ 30955 w 2881312"/>
              <a:gd name="connsiteY20" fmla="*/ 1621632 h 1683545"/>
              <a:gd name="connsiteX21" fmla="*/ 7143 w 2881312"/>
              <a:gd name="connsiteY21" fmla="*/ 1643063 h 1683545"/>
              <a:gd name="connsiteX22" fmla="*/ 0 w 2881312"/>
              <a:gd name="connsiteY22" fmla="*/ 1678782 h 1683545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331244 w 2883694"/>
              <a:gd name="connsiteY9" fmla="*/ 1243012 h 2926557"/>
              <a:gd name="connsiteX10" fmla="*/ 2336006 w 2883694"/>
              <a:gd name="connsiteY10" fmla="*/ 1938338 h 2926557"/>
              <a:gd name="connsiteX11" fmla="*/ 2259806 w 2883694"/>
              <a:gd name="connsiteY11" fmla="*/ 1945482 h 2926557"/>
              <a:gd name="connsiteX12" fmla="*/ 2266950 w 2883694"/>
              <a:gd name="connsiteY12" fmla="*/ 2197894 h 2926557"/>
              <a:gd name="connsiteX13" fmla="*/ 2302668 w 2883694"/>
              <a:gd name="connsiteY13" fmla="*/ 2200275 h 2926557"/>
              <a:gd name="connsiteX14" fmla="*/ 2305050 w 2883694"/>
              <a:gd name="connsiteY14" fmla="*/ 2235994 h 2926557"/>
              <a:gd name="connsiteX15" fmla="*/ 545306 w 2883694"/>
              <a:gd name="connsiteY15" fmla="*/ 2226469 h 2926557"/>
              <a:gd name="connsiteX16" fmla="*/ 547687 w 2883694"/>
              <a:gd name="connsiteY16" fmla="*/ 2266950 h 2926557"/>
              <a:gd name="connsiteX17" fmla="*/ 300037 w 2883694"/>
              <a:gd name="connsiteY17" fmla="*/ 2259807 h 2926557"/>
              <a:gd name="connsiteX18" fmla="*/ 295275 w 2883694"/>
              <a:gd name="connsiteY18" fmla="*/ 2769394 h 2926557"/>
              <a:gd name="connsiteX19" fmla="*/ 26193 w 2883694"/>
              <a:gd name="connsiteY19" fmla="*/ 2771775 h 2926557"/>
              <a:gd name="connsiteX20" fmla="*/ 30955 w 2883694"/>
              <a:gd name="connsiteY20" fmla="*/ 2864644 h 2926557"/>
              <a:gd name="connsiteX21" fmla="*/ 7143 w 2883694"/>
              <a:gd name="connsiteY21" fmla="*/ 2886075 h 2926557"/>
              <a:gd name="connsiteX22" fmla="*/ 0 w 2883694"/>
              <a:gd name="connsiteY22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419350 w 2883694"/>
              <a:gd name="connsiteY9" fmla="*/ 1031082 h 2926557"/>
              <a:gd name="connsiteX10" fmla="*/ 2331244 w 2883694"/>
              <a:gd name="connsiteY10" fmla="*/ 1243012 h 2926557"/>
              <a:gd name="connsiteX11" fmla="*/ 2336006 w 2883694"/>
              <a:gd name="connsiteY11" fmla="*/ 1938338 h 2926557"/>
              <a:gd name="connsiteX12" fmla="*/ 2259806 w 2883694"/>
              <a:gd name="connsiteY12" fmla="*/ 1945482 h 2926557"/>
              <a:gd name="connsiteX13" fmla="*/ 2266950 w 2883694"/>
              <a:gd name="connsiteY13" fmla="*/ 2197894 h 2926557"/>
              <a:gd name="connsiteX14" fmla="*/ 2302668 w 2883694"/>
              <a:gd name="connsiteY14" fmla="*/ 2200275 h 2926557"/>
              <a:gd name="connsiteX15" fmla="*/ 2305050 w 2883694"/>
              <a:gd name="connsiteY15" fmla="*/ 2235994 h 2926557"/>
              <a:gd name="connsiteX16" fmla="*/ 545306 w 2883694"/>
              <a:gd name="connsiteY16" fmla="*/ 2226469 h 2926557"/>
              <a:gd name="connsiteX17" fmla="*/ 547687 w 2883694"/>
              <a:gd name="connsiteY17" fmla="*/ 2266950 h 2926557"/>
              <a:gd name="connsiteX18" fmla="*/ 300037 w 2883694"/>
              <a:gd name="connsiteY18" fmla="*/ 2259807 h 2926557"/>
              <a:gd name="connsiteX19" fmla="*/ 295275 w 2883694"/>
              <a:gd name="connsiteY19" fmla="*/ 2769394 h 2926557"/>
              <a:gd name="connsiteX20" fmla="*/ 26193 w 2883694"/>
              <a:gd name="connsiteY20" fmla="*/ 2771775 h 2926557"/>
              <a:gd name="connsiteX21" fmla="*/ 30955 w 2883694"/>
              <a:gd name="connsiteY21" fmla="*/ 2864644 h 2926557"/>
              <a:gd name="connsiteX22" fmla="*/ 7143 w 2883694"/>
              <a:gd name="connsiteY22" fmla="*/ 2886075 h 2926557"/>
              <a:gd name="connsiteX23" fmla="*/ 0 w 2883694"/>
              <a:gd name="connsiteY23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281237 w 2883694"/>
              <a:gd name="connsiteY9" fmla="*/ 1250157 h 2926557"/>
              <a:gd name="connsiteX10" fmla="*/ 2331244 w 2883694"/>
              <a:gd name="connsiteY10" fmla="*/ 1243012 h 2926557"/>
              <a:gd name="connsiteX11" fmla="*/ 2336006 w 2883694"/>
              <a:gd name="connsiteY11" fmla="*/ 1938338 h 2926557"/>
              <a:gd name="connsiteX12" fmla="*/ 2259806 w 2883694"/>
              <a:gd name="connsiteY12" fmla="*/ 1945482 h 2926557"/>
              <a:gd name="connsiteX13" fmla="*/ 2266950 w 2883694"/>
              <a:gd name="connsiteY13" fmla="*/ 2197894 h 2926557"/>
              <a:gd name="connsiteX14" fmla="*/ 2302668 w 2883694"/>
              <a:gd name="connsiteY14" fmla="*/ 2200275 h 2926557"/>
              <a:gd name="connsiteX15" fmla="*/ 2305050 w 2883694"/>
              <a:gd name="connsiteY15" fmla="*/ 2235994 h 2926557"/>
              <a:gd name="connsiteX16" fmla="*/ 545306 w 2883694"/>
              <a:gd name="connsiteY16" fmla="*/ 2226469 h 2926557"/>
              <a:gd name="connsiteX17" fmla="*/ 547687 w 2883694"/>
              <a:gd name="connsiteY17" fmla="*/ 2266950 h 2926557"/>
              <a:gd name="connsiteX18" fmla="*/ 300037 w 2883694"/>
              <a:gd name="connsiteY18" fmla="*/ 2259807 h 2926557"/>
              <a:gd name="connsiteX19" fmla="*/ 295275 w 2883694"/>
              <a:gd name="connsiteY19" fmla="*/ 2769394 h 2926557"/>
              <a:gd name="connsiteX20" fmla="*/ 26193 w 2883694"/>
              <a:gd name="connsiteY20" fmla="*/ 2771775 h 2926557"/>
              <a:gd name="connsiteX21" fmla="*/ 30955 w 2883694"/>
              <a:gd name="connsiteY21" fmla="*/ 2864644 h 2926557"/>
              <a:gd name="connsiteX22" fmla="*/ 7143 w 2883694"/>
              <a:gd name="connsiteY22" fmla="*/ 2886075 h 2926557"/>
              <a:gd name="connsiteX23" fmla="*/ 0 w 2883694"/>
              <a:gd name="connsiteY23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514600 w 2883694"/>
              <a:gd name="connsiteY9" fmla="*/ 764382 h 2926557"/>
              <a:gd name="connsiteX10" fmla="*/ 2281237 w 2883694"/>
              <a:gd name="connsiteY10" fmla="*/ 1250157 h 2926557"/>
              <a:gd name="connsiteX11" fmla="*/ 2331244 w 2883694"/>
              <a:gd name="connsiteY11" fmla="*/ 1243012 h 2926557"/>
              <a:gd name="connsiteX12" fmla="*/ 2336006 w 2883694"/>
              <a:gd name="connsiteY12" fmla="*/ 1938338 h 2926557"/>
              <a:gd name="connsiteX13" fmla="*/ 2259806 w 2883694"/>
              <a:gd name="connsiteY13" fmla="*/ 1945482 h 2926557"/>
              <a:gd name="connsiteX14" fmla="*/ 2266950 w 2883694"/>
              <a:gd name="connsiteY14" fmla="*/ 2197894 h 2926557"/>
              <a:gd name="connsiteX15" fmla="*/ 2302668 w 2883694"/>
              <a:gd name="connsiteY15" fmla="*/ 2200275 h 2926557"/>
              <a:gd name="connsiteX16" fmla="*/ 2305050 w 2883694"/>
              <a:gd name="connsiteY16" fmla="*/ 2235994 h 2926557"/>
              <a:gd name="connsiteX17" fmla="*/ 545306 w 2883694"/>
              <a:gd name="connsiteY17" fmla="*/ 2226469 h 2926557"/>
              <a:gd name="connsiteX18" fmla="*/ 547687 w 2883694"/>
              <a:gd name="connsiteY18" fmla="*/ 2266950 h 2926557"/>
              <a:gd name="connsiteX19" fmla="*/ 300037 w 2883694"/>
              <a:gd name="connsiteY19" fmla="*/ 2259807 h 2926557"/>
              <a:gd name="connsiteX20" fmla="*/ 295275 w 2883694"/>
              <a:gd name="connsiteY20" fmla="*/ 2769394 h 2926557"/>
              <a:gd name="connsiteX21" fmla="*/ 26193 w 2883694"/>
              <a:gd name="connsiteY21" fmla="*/ 2771775 h 2926557"/>
              <a:gd name="connsiteX22" fmla="*/ 30955 w 2883694"/>
              <a:gd name="connsiteY22" fmla="*/ 2864644 h 2926557"/>
              <a:gd name="connsiteX23" fmla="*/ 7143 w 2883694"/>
              <a:gd name="connsiteY23" fmla="*/ 2886075 h 2926557"/>
              <a:gd name="connsiteX24" fmla="*/ 0 w 2883694"/>
              <a:gd name="connsiteY24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283618 w 2883694"/>
              <a:gd name="connsiteY9" fmla="*/ 664369 h 2926557"/>
              <a:gd name="connsiteX10" fmla="*/ 2281237 w 2883694"/>
              <a:gd name="connsiteY10" fmla="*/ 1250157 h 2926557"/>
              <a:gd name="connsiteX11" fmla="*/ 2331244 w 2883694"/>
              <a:gd name="connsiteY11" fmla="*/ 1243012 h 2926557"/>
              <a:gd name="connsiteX12" fmla="*/ 2336006 w 2883694"/>
              <a:gd name="connsiteY12" fmla="*/ 1938338 h 2926557"/>
              <a:gd name="connsiteX13" fmla="*/ 2259806 w 2883694"/>
              <a:gd name="connsiteY13" fmla="*/ 1945482 h 2926557"/>
              <a:gd name="connsiteX14" fmla="*/ 2266950 w 2883694"/>
              <a:gd name="connsiteY14" fmla="*/ 2197894 h 2926557"/>
              <a:gd name="connsiteX15" fmla="*/ 2302668 w 2883694"/>
              <a:gd name="connsiteY15" fmla="*/ 2200275 h 2926557"/>
              <a:gd name="connsiteX16" fmla="*/ 2305050 w 2883694"/>
              <a:gd name="connsiteY16" fmla="*/ 2235994 h 2926557"/>
              <a:gd name="connsiteX17" fmla="*/ 545306 w 2883694"/>
              <a:gd name="connsiteY17" fmla="*/ 2226469 h 2926557"/>
              <a:gd name="connsiteX18" fmla="*/ 547687 w 2883694"/>
              <a:gd name="connsiteY18" fmla="*/ 2266950 h 2926557"/>
              <a:gd name="connsiteX19" fmla="*/ 300037 w 2883694"/>
              <a:gd name="connsiteY19" fmla="*/ 2259807 h 2926557"/>
              <a:gd name="connsiteX20" fmla="*/ 295275 w 2883694"/>
              <a:gd name="connsiteY20" fmla="*/ 2769394 h 2926557"/>
              <a:gd name="connsiteX21" fmla="*/ 26193 w 2883694"/>
              <a:gd name="connsiteY21" fmla="*/ 2771775 h 2926557"/>
              <a:gd name="connsiteX22" fmla="*/ 30955 w 2883694"/>
              <a:gd name="connsiteY22" fmla="*/ 2864644 h 2926557"/>
              <a:gd name="connsiteX23" fmla="*/ 7143 w 2883694"/>
              <a:gd name="connsiteY23" fmla="*/ 2886075 h 2926557"/>
              <a:gd name="connsiteX24" fmla="*/ 0 w 2883694"/>
              <a:gd name="connsiteY24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516981 w 2883694"/>
              <a:gd name="connsiteY9" fmla="*/ 400050 h 2926557"/>
              <a:gd name="connsiteX10" fmla="*/ 2283618 w 2883694"/>
              <a:gd name="connsiteY10" fmla="*/ 664369 h 2926557"/>
              <a:gd name="connsiteX11" fmla="*/ 2281237 w 2883694"/>
              <a:gd name="connsiteY11" fmla="*/ 1250157 h 2926557"/>
              <a:gd name="connsiteX12" fmla="*/ 2331244 w 2883694"/>
              <a:gd name="connsiteY12" fmla="*/ 1243012 h 2926557"/>
              <a:gd name="connsiteX13" fmla="*/ 2336006 w 2883694"/>
              <a:gd name="connsiteY13" fmla="*/ 1938338 h 2926557"/>
              <a:gd name="connsiteX14" fmla="*/ 2259806 w 2883694"/>
              <a:gd name="connsiteY14" fmla="*/ 1945482 h 2926557"/>
              <a:gd name="connsiteX15" fmla="*/ 2266950 w 2883694"/>
              <a:gd name="connsiteY15" fmla="*/ 2197894 h 2926557"/>
              <a:gd name="connsiteX16" fmla="*/ 2302668 w 2883694"/>
              <a:gd name="connsiteY16" fmla="*/ 2200275 h 2926557"/>
              <a:gd name="connsiteX17" fmla="*/ 2305050 w 2883694"/>
              <a:gd name="connsiteY17" fmla="*/ 2235994 h 2926557"/>
              <a:gd name="connsiteX18" fmla="*/ 545306 w 2883694"/>
              <a:gd name="connsiteY18" fmla="*/ 2226469 h 2926557"/>
              <a:gd name="connsiteX19" fmla="*/ 547687 w 2883694"/>
              <a:gd name="connsiteY19" fmla="*/ 2266950 h 2926557"/>
              <a:gd name="connsiteX20" fmla="*/ 300037 w 2883694"/>
              <a:gd name="connsiteY20" fmla="*/ 2259807 h 2926557"/>
              <a:gd name="connsiteX21" fmla="*/ 295275 w 2883694"/>
              <a:gd name="connsiteY21" fmla="*/ 2769394 h 2926557"/>
              <a:gd name="connsiteX22" fmla="*/ 26193 w 2883694"/>
              <a:gd name="connsiteY22" fmla="*/ 2771775 h 2926557"/>
              <a:gd name="connsiteX23" fmla="*/ 30955 w 2883694"/>
              <a:gd name="connsiteY23" fmla="*/ 2864644 h 2926557"/>
              <a:gd name="connsiteX24" fmla="*/ 7143 w 2883694"/>
              <a:gd name="connsiteY24" fmla="*/ 2886075 h 2926557"/>
              <a:gd name="connsiteX25" fmla="*/ 0 w 2883694"/>
              <a:gd name="connsiteY25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324100 w 2883694"/>
              <a:gd name="connsiteY9" fmla="*/ 654844 h 2926557"/>
              <a:gd name="connsiteX10" fmla="*/ 2283618 w 2883694"/>
              <a:gd name="connsiteY10" fmla="*/ 664369 h 2926557"/>
              <a:gd name="connsiteX11" fmla="*/ 2281237 w 2883694"/>
              <a:gd name="connsiteY11" fmla="*/ 1250157 h 2926557"/>
              <a:gd name="connsiteX12" fmla="*/ 2331244 w 2883694"/>
              <a:gd name="connsiteY12" fmla="*/ 1243012 h 2926557"/>
              <a:gd name="connsiteX13" fmla="*/ 2336006 w 2883694"/>
              <a:gd name="connsiteY13" fmla="*/ 1938338 h 2926557"/>
              <a:gd name="connsiteX14" fmla="*/ 2259806 w 2883694"/>
              <a:gd name="connsiteY14" fmla="*/ 1945482 h 2926557"/>
              <a:gd name="connsiteX15" fmla="*/ 2266950 w 2883694"/>
              <a:gd name="connsiteY15" fmla="*/ 2197894 h 2926557"/>
              <a:gd name="connsiteX16" fmla="*/ 2302668 w 2883694"/>
              <a:gd name="connsiteY16" fmla="*/ 2200275 h 2926557"/>
              <a:gd name="connsiteX17" fmla="*/ 2305050 w 2883694"/>
              <a:gd name="connsiteY17" fmla="*/ 2235994 h 2926557"/>
              <a:gd name="connsiteX18" fmla="*/ 545306 w 2883694"/>
              <a:gd name="connsiteY18" fmla="*/ 2226469 h 2926557"/>
              <a:gd name="connsiteX19" fmla="*/ 547687 w 2883694"/>
              <a:gd name="connsiteY19" fmla="*/ 2266950 h 2926557"/>
              <a:gd name="connsiteX20" fmla="*/ 300037 w 2883694"/>
              <a:gd name="connsiteY20" fmla="*/ 2259807 h 2926557"/>
              <a:gd name="connsiteX21" fmla="*/ 295275 w 2883694"/>
              <a:gd name="connsiteY21" fmla="*/ 2769394 h 2926557"/>
              <a:gd name="connsiteX22" fmla="*/ 26193 w 2883694"/>
              <a:gd name="connsiteY22" fmla="*/ 2771775 h 2926557"/>
              <a:gd name="connsiteX23" fmla="*/ 30955 w 2883694"/>
              <a:gd name="connsiteY23" fmla="*/ 2864644 h 2926557"/>
              <a:gd name="connsiteX24" fmla="*/ 7143 w 2883694"/>
              <a:gd name="connsiteY24" fmla="*/ 2886075 h 2926557"/>
              <a:gd name="connsiteX25" fmla="*/ 0 w 2883694"/>
              <a:gd name="connsiteY25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569368 w 2883694"/>
              <a:gd name="connsiteY9" fmla="*/ 369094 h 2926557"/>
              <a:gd name="connsiteX10" fmla="*/ 2324100 w 2883694"/>
              <a:gd name="connsiteY10" fmla="*/ 654844 h 2926557"/>
              <a:gd name="connsiteX11" fmla="*/ 2283618 w 2883694"/>
              <a:gd name="connsiteY11" fmla="*/ 664369 h 2926557"/>
              <a:gd name="connsiteX12" fmla="*/ 2281237 w 2883694"/>
              <a:gd name="connsiteY12" fmla="*/ 1250157 h 2926557"/>
              <a:gd name="connsiteX13" fmla="*/ 2331244 w 2883694"/>
              <a:gd name="connsiteY13" fmla="*/ 1243012 h 2926557"/>
              <a:gd name="connsiteX14" fmla="*/ 2336006 w 2883694"/>
              <a:gd name="connsiteY14" fmla="*/ 1938338 h 2926557"/>
              <a:gd name="connsiteX15" fmla="*/ 2259806 w 2883694"/>
              <a:gd name="connsiteY15" fmla="*/ 1945482 h 2926557"/>
              <a:gd name="connsiteX16" fmla="*/ 2266950 w 2883694"/>
              <a:gd name="connsiteY16" fmla="*/ 2197894 h 2926557"/>
              <a:gd name="connsiteX17" fmla="*/ 2302668 w 2883694"/>
              <a:gd name="connsiteY17" fmla="*/ 2200275 h 2926557"/>
              <a:gd name="connsiteX18" fmla="*/ 2305050 w 2883694"/>
              <a:gd name="connsiteY18" fmla="*/ 2235994 h 2926557"/>
              <a:gd name="connsiteX19" fmla="*/ 545306 w 2883694"/>
              <a:gd name="connsiteY19" fmla="*/ 2226469 h 2926557"/>
              <a:gd name="connsiteX20" fmla="*/ 547687 w 2883694"/>
              <a:gd name="connsiteY20" fmla="*/ 2266950 h 2926557"/>
              <a:gd name="connsiteX21" fmla="*/ 300037 w 2883694"/>
              <a:gd name="connsiteY21" fmla="*/ 2259807 h 2926557"/>
              <a:gd name="connsiteX22" fmla="*/ 295275 w 2883694"/>
              <a:gd name="connsiteY22" fmla="*/ 2769394 h 2926557"/>
              <a:gd name="connsiteX23" fmla="*/ 26193 w 2883694"/>
              <a:gd name="connsiteY23" fmla="*/ 2771775 h 2926557"/>
              <a:gd name="connsiteX24" fmla="*/ 30955 w 2883694"/>
              <a:gd name="connsiteY24" fmla="*/ 2864644 h 2926557"/>
              <a:gd name="connsiteX25" fmla="*/ 7143 w 2883694"/>
              <a:gd name="connsiteY25" fmla="*/ 2886075 h 2926557"/>
              <a:gd name="connsiteX26" fmla="*/ 0 w 2883694"/>
              <a:gd name="connsiteY26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331243 w 2883694"/>
              <a:gd name="connsiteY9" fmla="*/ 383382 h 2926557"/>
              <a:gd name="connsiteX10" fmla="*/ 2324100 w 2883694"/>
              <a:gd name="connsiteY10" fmla="*/ 654844 h 2926557"/>
              <a:gd name="connsiteX11" fmla="*/ 2283618 w 2883694"/>
              <a:gd name="connsiteY11" fmla="*/ 664369 h 2926557"/>
              <a:gd name="connsiteX12" fmla="*/ 2281237 w 2883694"/>
              <a:gd name="connsiteY12" fmla="*/ 1250157 h 2926557"/>
              <a:gd name="connsiteX13" fmla="*/ 2331244 w 2883694"/>
              <a:gd name="connsiteY13" fmla="*/ 1243012 h 2926557"/>
              <a:gd name="connsiteX14" fmla="*/ 2336006 w 2883694"/>
              <a:gd name="connsiteY14" fmla="*/ 1938338 h 2926557"/>
              <a:gd name="connsiteX15" fmla="*/ 2259806 w 2883694"/>
              <a:gd name="connsiteY15" fmla="*/ 1945482 h 2926557"/>
              <a:gd name="connsiteX16" fmla="*/ 2266950 w 2883694"/>
              <a:gd name="connsiteY16" fmla="*/ 2197894 h 2926557"/>
              <a:gd name="connsiteX17" fmla="*/ 2302668 w 2883694"/>
              <a:gd name="connsiteY17" fmla="*/ 2200275 h 2926557"/>
              <a:gd name="connsiteX18" fmla="*/ 2305050 w 2883694"/>
              <a:gd name="connsiteY18" fmla="*/ 2235994 h 2926557"/>
              <a:gd name="connsiteX19" fmla="*/ 545306 w 2883694"/>
              <a:gd name="connsiteY19" fmla="*/ 2226469 h 2926557"/>
              <a:gd name="connsiteX20" fmla="*/ 547687 w 2883694"/>
              <a:gd name="connsiteY20" fmla="*/ 2266950 h 2926557"/>
              <a:gd name="connsiteX21" fmla="*/ 300037 w 2883694"/>
              <a:gd name="connsiteY21" fmla="*/ 2259807 h 2926557"/>
              <a:gd name="connsiteX22" fmla="*/ 295275 w 2883694"/>
              <a:gd name="connsiteY22" fmla="*/ 2769394 h 2926557"/>
              <a:gd name="connsiteX23" fmla="*/ 26193 w 2883694"/>
              <a:gd name="connsiteY23" fmla="*/ 2771775 h 2926557"/>
              <a:gd name="connsiteX24" fmla="*/ 30955 w 2883694"/>
              <a:gd name="connsiteY24" fmla="*/ 2864644 h 2926557"/>
              <a:gd name="connsiteX25" fmla="*/ 7143 w 2883694"/>
              <a:gd name="connsiteY25" fmla="*/ 2886075 h 2926557"/>
              <a:gd name="connsiteX26" fmla="*/ 0 w 2883694"/>
              <a:gd name="connsiteY26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578893 w 2883694"/>
              <a:gd name="connsiteY9" fmla="*/ 209550 h 2926557"/>
              <a:gd name="connsiteX10" fmla="*/ 2331243 w 2883694"/>
              <a:gd name="connsiteY10" fmla="*/ 383382 h 2926557"/>
              <a:gd name="connsiteX11" fmla="*/ 2324100 w 2883694"/>
              <a:gd name="connsiteY11" fmla="*/ 654844 h 2926557"/>
              <a:gd name="connsiteX12" fmla="*/ 2283618 w 2883694"/>
              <a:gd name="connsiteY12" fmla="*/ 664369 h 2926557"/>
              <a:gd name="connsiteX13" fmla="*/ 2281237 w 2883694"/>
              <a:gd name="connsiteY13" fmla="*/ 1250157 h 2926557"/>
              <a:gd name="connsiteX14" fmla="*/ 2331244 w 2883694"/>
              <a:gd name="connsiteY14" fmla="*/ 1243012 h 2926557"/>
              <a:gd name="connsiteX15" fmla="*/ 2336006 w 2883694"/>
              <a:gd name="connsiteY15" fmla="*/ 1938338 h 2926557"/>
              <a:gd name="connsiteX16" fmla="*/ 2259806 w 2883694"/>
              <a:gd name="connsiteY16" fmla="*/ 1945482 h 2926557"/>
              <a:gd name="connsiteX17" fmla="*/ 2266950 w 2883694"/>
              <a:gd name="connsiteY17" fmla="*/ 2197894 h 2926557"/>
              <a:gd name="connsiteX18" fmla="*/ 2302668 w 2883694"/>
              <a:gd name="connsiteY18" fmla="*/ 2200275 h 2926557"/>
              <a:gd name="connsiteX19" fmla="*/ 2305050 w 2883694"/>
              <a:gd name="connsiteY19" fmla="*/ 2235994 h 2926557"/>
              <a:gd name="connsiteX20" fmla="*/ 545306 w 2883694"/>
              <a:gd name="connsiteY20" fmla="*/ 2226469 h 2926557"/>
              <a:gd name="connsiteX21" fmla="*/ 547687 w 2883694"/>
              <a:gd name="connsiteY21" fmla="*/ 2266950 h 2926557"/>
              <a:gd name="connsiteX22" fmla="*/ 300037 w 2883694"/>
              <a:gd name="connsiteY22" fmla="*/ 2259807 h 2926557"/>
              <a:gd name="connsiteX23" fmla="*/ 295275 w 2883694"/>
              <a:gd name="connsiteY23" fmla="*/ 2769394 h 2926557"/>
              <a:gd name="connsiteX24" fmla="*/ 26193 w 2883694"/>
              <a:gd name="connsiteY24" fmla="*/ 2771775 h 2926557"/>
              <a:gd name="connsiteX25" fmla="*/ 30955 w 2883694"/>
              <a:gd name="connsiteY25" fmla="*/ 2864644 h 2926557"/>
              <a:gd name="connsiteX26" fmla="*/ 7143 w 2883694"/>
              <a:gd name="connsiteY26" fmla="*/ 2886075 h 2926557"/>
              <a:gd name="connsiteX27" fmla="*/ 0 w 2883694"/>
              <a:gd name="connsiteY27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271712 w 2883694"/>
              <a:gd name="connsiteY9" fmla="*/ 388144 h 2926557"/>
              <a:gd name="connsiteX10" fmla="*/ 2331243 w 2883694"/>
              <a:gd name="connsiteY10" fmla="*/ 383382 h 2926557"/>
              <a:gd name="connsiteX11" fmla="*/ 2324100 w 2883694"/>
              <a:gd name="connsiteY11" fmla="*/ 654844 h 2926557"/>
              <a:gd name="connsiteX12" fmla="*/ 2283618 w 2883694"/>
              <a:gd name="connsiteY12" fmla="*/ 664369 h 2926557"/>
              <a:gd name="connsiteX13" fmla="*/ 2281237 w 2883694"/>
              <a:gd name="connsiteY13" fmla="*/ 1250157 h 2926557"/>
              <a:gd name="connsiteX14" fmla="*/ 2331244 w 2883694"/>
              <a:gd name="connsiteY14" fmla="*/ 1243012 h 2926557"/>
              <a:gd name="connsiteX15" fmla="*/ 2336006 w 2883694"/>
              <a:gd name="connsiteY15" fmla="*/ 1938338 h 2926557"/>
              <a:gd name="connsiteX16" fmla="*/ 2259806 w 2883694"/>
              <a:gd name="connsiteY16" fmla="*/ 1945482 h 2926557"/>
              <a:gd name="connsiteX17" fmla="*/ 2266950 w 2883694"/>
              <a:gd name="connsiteY17" fmla="*/ 2197894 h 2926557"/>
              <a:gd name="connsiteX18" fmla="*/ 2302668 w 2883694"/>
              <a:gd name="connsiteY18" fmla="*/ 2200275 h 2926557"/>
              <a:gd name="connsiteX19" fmla="*/ 2305050 w 2883694"/>
              <a:gd name="connsiteY19" fmla="*/ 2235994 h 2926557"/>
              <a:gd name="connsiteX20" fmla="*/ 545306 w 2883694"/>
              <a:gd name="connsiteY20" fmla="*/ 2226469 h 2926557"/>
              <a:gd name="connsiteX21" fmla="*/ 547687 w 2883694"/>
              <a:gd name="connsiteY21" fmla="*/ 2266950 h 2926557"/>
              <a:gd name="connsiteX22" fmla="*/ 300037 w 2883694"/>
              <a:gd name="connsiteY22" fmla="*/ 2259807 h 2926557"/>
              <a:gd name="connsiteX23" fmla="*/ 295275 w 2883694"/>
              <a:gd name="connsiteY23" fmla="*/ 2769394 h 2926557"/>
              <a:gd name="connsiteX24" fmla="*/ 26193 w 2883694"/>
              <a:gd name="connsiteY24" fmla="*/ 2771775 h 2926557"/>
              <a:gd name="connsiteX25" fmla="*/ 30955 w 2883694"/>
              <a:gd name="connsiteY25" fmla="*/ 2864644 h 2926557"/>
              <a:gd name="connsiteX26" fmla="*/ 7143 w 2883694"/>
              <a:gd name="connsiteY26" fmla="*/ 2886075 h 2926557"/>
              <a:gd name="connsiteX27" fmla="*/ 0 w 2883694"/>
              <a:gd name="connsiteY27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495550 w 2883694"/>
              <a:gd name="connsiteY9" fmla="*/ 245269 h 2926557"/>
              <a:gd name="connsiteX10" fmla="*/ 2271712 w 2883694"/>
              <a:gd name="connsiteY10" fmla="*/ 388144 h 2926557"/>
              <a:gd name="connsiteX11" fmla="*/ 2331243 w 2883694"/>
              <a:gd name="connsiteY11" fmla="*/ 383382 h 2926557"/>
              <a:gd name="connsiteX12" fmla="*/ 2324100 w 2883694"/>
              <a:gd name="connsiteY12" fmla="*/ 654844 h 2926557"/>
              <a:gd name="connsiteX13" fmla="*/ 2283618 w 2883694"/>
              <a:gd name="connsiteY13" fmla="*/ 664369 h 2926557"/>
              <a:gd name="connsiteX14" fmla="*/ 2281237 w 2883694"/>
              <a:gd name="connsiteY14" fmla="*/ 1250157 h 2926557"/>
              <a:gd name="connsiteX15" fmla="*/ 2331244 w 2883694"/>
              <a:gd name="connsiteY15" fmla="*/ 1243012 h 2926557"/>
              <a:gd name="connsiteX16" fmla="*/ 2336006 w 2883694"/>
              <a:gd name="connsiteY16" fmla="*/ 1938338 h 2926557"/>
              <a:gd name="connsiteX17" fmla="*/ 2259806 w 2883694"/>
              <a:gd name="connsiteY17" fmla="*/ 1945482 h 2926557"/>
              <a:gd name="connsiteX18" fmla="*/ 2266950 w 2883694"/>
              <a:gd name="connsiteY18" fmla="*/ 2197894 h 2926557"/>
              <a:gd name="connsiteX19" fmla="*/ 2302668 w 2883694"/>
              <a:gd name="connsiteY19" fmla="*/ 2200275 h 2926557"/>
              <a:gd name="connsiteX20" fmla="*/ 2305050 w 2883694"/>
              <a:gd name="connsiteY20" fmla="*/ 2235994 h 2926557"/>
              <a:gd name="connsiteX21" fmla="*/ 545306 w 2883694"/>
              <a:gd name="connsiteY21" fmla="*/ 2226469 h 2926557"/>
              <a:gd name="connsiteX22" fmla="*/ 547687 w 2883694"/>
              <a:gd name="connsiteY22" fmla="*/ 2266950 h 2926557"/>
              <a:gd name="connsiteX23" fmla="*/ 300037 w 2883694"/>
              <a:gd name="connsiteY23" fmla="*/ 2259807 h 2926557"/>
              <a:gd name="connsiteX24" fmla="*/ 295275 w 2883694"/>
              <a:gd name="connsiteY24" fmla="*/ 2769394 h 2926557"/>
              <a:gd name="connsiteX25" fmla="*/ 26193 w 2883694"/>
              <a:gd name="connsiteY25" fmla="*/ 2771775 h 2926557"/>
              <a:gd name="connsiteX26" fmla="*/ 30955 w 2883694"/>
              <a:gd name="connsiteY26" fmla="*/ 2864644 h 2926557"/>
              <a:gd name="connsiteX27" fmla="*/ 7143 w 2883694"/>
              <a:gd name="connsiteY27" fmla="*/ 2886075 h 2926557"/>
              <a:gd name="connsiteX28" fmla="*/ 0 w 2883694"/>
              <a:gd name="connsiteY28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262187 w 2883694"/>
              <a:gd name="connsiteY9" fmla="*/ 233363 h 2926557"/>
              <a:gd name="connsiteX10" fmla="*/ 2271712 w 2883694"/>
              <a:gd name="connsiteY10" fmla="*/ 388144 h 2926557"/>
              <a:gd name="connsiteX11" fmla="*/ 2331243 w 2883694"/>
              <a:gd name="connsiteY11" fmla="*/ 383382 h 2926557"/>
              <a:gd name="connsiteX12" fmla="*/ 2324100 w 2883694"/>
              <a:gd name="connsiteY12" fmla="*/ 654844 h 2926557"/>
              <a:gd name="connsiteX13" fmla="*/ 2283618 w 2883694"/>
              <a:gd name="connsiteY13" fmla="*/ 664369 h 2926557"/>
              <a:gd name="connsiteX14" fmla="*/ 2281237 w 2883694"/>
              <a:gd name="connsiteY14" fmla="*/ 1250157 h 2926557"/>
              <a:gd name="connsiteX15" fmla="*/ 2331244 w 2883694"/>
              <a:gd name="connsiteY15" fmla="*/ 1243012 h 2926557"/>
              <a:gd name="connsiteX16" fmla="*/ 2336006 w 2883694"/>
              <a:gd name="connsiteY16" fmla="*/ 1938338 h 2926557"/>
              <a:gd name="connsiteX17" fmla="*/ 2259806 w 2883694"/>
              <a:gd name="connsiteY17" fmla="*/ 1945482 h 2926557"/>
              <a:gd name="connsiteX18" fmla="*/ 2266950 w 2883694"/>
              <a:gd name="connsiteY18" fmla="*/ 2197894 h 2926557"/>
              <a:gd name="connsiteX19" fmla="*/ 2302668 w 2883694"/>
              <a:gd name="connsiteY19" fmla="*/ 2200275 h 2926557"/>
              <a:gd name="connsiteX20" fmla="*/ 2305050 w 2883694"/>
              <a:gd name="connsiteY20" fmla="*/ 2235994 h 2926557"/>
              <a:gd name="connsiteX21" fmla="*/ 545306 w 2883694"/>
              <a:gd name="connsiteY21" fmla="*/ 2226469 h 2926557"/>
              <a:gd name="connsiteX22" fmla="*/ 547687 w 2883694"/>
              <a:gd name="connsiteY22" fmla="*/ 2266950 h 2926557"/>
              <a:gd name="connsiteX23" fmla="*/ 300037 w 2883694"/>
              <a:gd name="connsiteY23" fmla="*/ 2259807 h 2926557"/>
              <a:gd name="connsiteX24" fmla="*/ 295275 w 2883694"/>
              <a:gd name="connsiteY24" fmla="*/ 2769394 h 2926557"/>
              <a:gd name="connsiteX25" fmla="*/ 26193 w 2883694"/>
              <a:gd name="connsiteY25" fmla="*/ 2771775 h 2926557"/>
              <a:gd name="connsiteX26" fmla="*/ 30955 w 2883694"/>
              <a:gd name="connsiteY26" fmla="*/ 2864644 h 2926557"/>
              <a:gd name="connsiteX27" fmla="*/ 7143 w 2883694"/>
              <a:gd name="connsiteY27" fmla="*/ 2886075 h 2926557"/>
              <a:gd name="connsiteX28" fmla="*/ 0 w 2883694"/>
              <a:gd name="connsiteY28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552700 w 2883694"/>
              <a:gd name="connsiteY9" fmla="*/ 121444 h 2926557"/>
              <a:gd name="connsiteX10" fmla="*/ 2262187 w 2883694"/>
              <a:gd name="connsiteY10" fmla="*/ 233363 h 2926557"/>
              <a:gd name="connsiteX11" fmla="*/ 2271712 w 2883694"/>
              <a:gd name="connsiteY11" fmla="*/ 388144 h 2926557"/>
              <a:gd name="connsiteX12" fmla="*/ 2331243 w 2883694"/>
              <a:gd name="connsiteY12" fmla="*/ 383382 h 2926557"/>
              <a:gd name="connsiteX13" fmla="*/ 2324100 w 2883694"/>
              <a:gd name="connsiteY13" fmla="*/ 654844 h 2926557"/>
              <a:gd name="connsiteX14" fmla="*/ 2283618 w 2883694"/>
              <a:gd name="connsiteY14" fmla="*/ 664369 h 2926557"/>
              <a:gd name="connsiteX15" fmla="*/ 2281237 w 2883694"/>
              <a:gd name="connsiteY15" fmla="*/ 1250157 h 2926557"/>
              <a:gd name="connsiteX16" fmla="*/ 2331244 w 2883694"/>
              <a:gd name="connsiteY16" fmla="*/ 1243012 h 2926557"/>
              <a:gd name="connsiteX17" fmla="*/ 2336006 w 2883694"/>
              <a:gd name="connsiteY17" fmla="*/ 1938338 h 2926557"/>
              <a:gd name="connsiteX18" fmla="*/ 2259806 w 2883694"/>
              <a:gd name="connsiteY18" fmla="*/ 1945482 h 2926557"/>
              <a:gd name="connsiteX19" fmla="*/ 2266950 w 2883694"/>
              <a:gd name="connsiteY19" fmla="*/ 2197894 h 2926557"/>
              <a:gd name="connsiteX20" fmla="*/ 2302668 w 2883694"/>
              <a:gd name="connsiteY20" fmla="*/ 2200275 h 2926557"/>
              <a:gd name="connsiteX21" fmla="*/ 2305050 w 2883694"/>
              <a:gd name="connsiteY21" fmla="*/ 2235994 h 2926557"/>
              <a:gd name="connsiteX22" fmla="*/ 545306 w 2883694"/>
              <a:gd name="connsiteY22" fmla="*/ 2226469 h 2926557"/>
              <a:gd name="connsiteX23" fmla="*/ 547687 w 2883694"/>
              <a:gd name="connsiteY23" fmla="*/ 2266950 h 2926557"/>
              <a:gd name="connsiteX24" fmla="*/ 300037 w 2883694"/>
              <a:gd name="connsiteY24" fmla="*/ 2259807 h 2926557"/>
              <a:gd name="connsiteX25" fmla="*/ 295275 w 2883694"/>
              <a:gd name="connsiteY25" fmla="*/ 2769394 h 2926557"/>
              <a:gd name="connsiteX26" fmla="*/ 26193 w 2883694"/>
              <a:gd name="connsiteY26" fmla="*/ 2771775 h 2926557"/>
              <a:gd name="connsiteX27" fmla="*/ 30955 w 2883694"/>
              <a:gd name="connsiteY27" fmla="*/ 2864644 h 2926557"/>
              <a:gd name="connsiteX28" fmla="*/ 7143 w 2883694"/>
              <a:gd name="connsiteY28" fmla="*/ 2886075 h 2926557"/>
              <a:gd name="connsiteX29" fmla="*/ 0 w 2883694"/>
              <a:gd name="connsiteY29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326481 w 2883694"/>
              <a:gd name="connsiteY9" fmla="*/ 233363 h 2926557"/>
              <a:gd name="connsiteX10" fmla="*/ 2262187 w 2883694"/>
              <a:gd name="connsiteY10" fmla="*/ 233363 h 2926557"/>
              <a:gd name="connsiteX11" fmla="*/ 2271712 w 2883694"/>
              <a:gd name="connsiteY11" fmla="*/ 388144 h 2926557"/>
              <a:gd name="connsiteX12" fmla="*/ 2331243 w 2883694"/>
              <a:gd name="connsiteY12" fmla="*/ 383382 h 2926557"/>
              <a:gd name="connsiteX13" fmla="*/ 2324100 w 2883694"/>
              <a:gd name="connsiteY13" fmla="*/ 654844 h 2926557"/>
              <a:gd name="connsiteX14" fmla="*/ 2283618 w 2883694"/>
              <a:gd name="connsiteY14" fmla="*/ 664369 h 2926557"/>
              <a:gd name="connsiteX15" fmla="*/ 2281237 w 2883694"/>
              <a:gd name="connsiteY15" fmla="*/ 1250157 h 2926557"/>
              <a:gd name="connsiteX16" fmla="*/ 2331244 w 2883694"/>
              <a:gd name="connsiteY16" fmla="*/ 1243012 h 2926557"/>
              <a:gd name="connsiteX17" fmla="*/ 2336006 w 2883694"/>
              <a:gd name="connsiteY17" fmla="*/ 1938338 h 2926557"/>
              <a:gd name="connsiteX18" fmla="*/ 2259806 w 2883694"/>
              <a:gd name="connsiteY18" fmla="*/ 1945482 h 2926557"/>
              <a:gd name="connsiteX19" fmla="*/ 2266950 w 2883694"/>
              <a:gd name="connsiteY19" fmla="*/ 2197894 h 2926557"/>
              <a:gd name="connsiteX20" fmla="*/ 2302668 w 2883694"/>
              <a:gd name="connsiteY20" fmla="*/ 2200275 h 2926557"/>
              <a:gd name="connsiteX21" fmla="*/ 2305050 w 2883694"/>
              <a:gd name="connsiteY21" fmla="*/ 2235994 h 2926557"/>
              <a:gd name="connsiteX22" fmla="*/ 545306 w 2883694"/>
              <a:gd name="connsiteY22" fmla="*/ 2226469 h 2926557"/>
              <a:gd name="connsiteX23" fmla="*/ 547687 w 2883694"/>
              <a:gd name="connsiteY23" fmla="*/ 2266950 h 2926557"/>
              <a:gd name="connsiteX24" fmla="*/ 300037 w 2883694"/>
              <a:gd name="connsiteY24" fmla="*/ 2259807 h 2926557"/>
              <a:gd name="connsiteX25" fmla="*/ 295275 w 2883694"/>
              <a:gd name="connsiteY25" fmla="*/ 2769394 h 2926557"/>
              <a:gd name="connsiteX26" fmla="*/ 26193 w 2883694"/>
              <a:gd name="connsiteY26" fmla="*/ 2771775 h 2926557"/>
              <a:gd name="connsiteX27" fmla="*/ 30955 w 2883694"/>
              <a:gd name="connsiteY27" fmla="*/ 2864644 h 2926557"/>
              <a:gd name="connsiteX28" fmla="*/ 7143 w 2883694"/>
              <a:gd name="connsiteY28" fmla="*/ 2886075 h 2926557"/>
              <a:gd name="connsiteX29" fmla="*/ 0 w 2883694"/>
              <a:gd name="connsiteY29" fmla="*/ 2921794 h 2926557"/>
              <a:gd name="connsiteX0" fmla="*/ 0 w 2883694"/>
              <a:gd name="connsiteY0" fmla="*/ 2921794 h 2926557"/>
              <a:gd name="connsiteX1" fmla="*/ 714375 w 2883694"/>
              <a:gd name="connsiteY1" fmla="*/ 2926557 h 2926557"/>
              <a:gd name="connsiteX2" fmla="*/ 1128712 w 2883694"/>
              <a:gd name="connsiteY2" fmla="*/ 2924175 h 2926557"/>
              <a:gd name="connsiteX3" fmla="*/ 1452562 w 2883694"/>
              <a:gd name="connsiteY3" fmla="*/ 2921794 h 2926557"/>
              <a:gd name="connsiteX4" fmla="*/ 1712118 w 2883694"/>
              <a:gd name="connsiteY4" fmla="*/ 2921794 h 2926557"/>
              <a:gd name="connsiteX5" fmla="*/ 1988343 w 2883694"/>
              <a:gd name="connsiteY5" fmla="*/ 2919413 h 2926557"/>
              <a:gd name="connsiteX6" fmla="*/ 2269331 w 2883694"/>
              <a:gd name="connsiteY6" fmla="*/ 2917032 h 2926557"/>
              <a:gd name="connsiteX7" fmla="*/ 2878931 w 2883694"/>
              <a:gd name="connsiteY7" fmla="*/ 2919413 h 2926557"/>
              <a:gd name="connsiteX8" fmla="*/ 2883694 w 2883694"/>
              <a:gd name="connsiteY8" fmla="*/ 0 h 2926557"/>
              <a:gd name="connsiteX9" fmla="*/ 2614612 w 2883694"/>
              <a:gd name="connsiteY9" fmla="*/ 109538 h 2926557"/>
              <a:gd name="connsiteX10" fmla="*/ 2326481 w 2883694"/>
              <a:gd name="connsiteY10" fmla="*/ 233363 h 2926557"/>
              <a:gd name="connsiteX11" fmla="*/ 2262187 w 2883694"/>
              <a:gd name="connsiteY11" fmla="*/ 233363 h 2926557"/>
              <a:gd name="connsiteX12" fmla="*/ 2271712 w 2883694"/>
              <a:gd name="connsiteY12" fmla="*/ 388144 h 2926557"/>
              <a:gd name="connsiteX13" fmla="*/ 2331243 w 2883694"/>
              <a:gd name="connsiteY13" fmla="*/ 383382 h 2926557"/>
              <a:gd name="connsiteX14" fmla="*/ 2324100 w 2883694"/>
              <a:gd name="connsiteY14" fmla="*/ 654844 h 2926557"/>
              <a:gd name="connsiteX15" fmla="*/ 2283618 w 2883694"/>
              <a:gd name="connsiteY15" fmla="*/ 664369 h 2926557"/>
              <a:gd name="connsiteX16" fmla="*/ 2281237 w 2883694"/>
              <a:gd name="connsiteY16" fmla="*/ 1250157 h 2926557"/>
              <a:gd name="connsiteX17" fmla="*/ 2331244 w 2883694"/>
              <a:gd name="connsiteY17" fmla="*/ 1243012 h 2926557"/>
              <a:gd name="connsiteX18" fmla="*/ 2336006 w 2883694"/>
              <a:gd name="connsiteY18" fmla="*/ 1938338 h 2926557"/>
              <a:gd name="connsiteX19" fmla="*/ 2259806 w 2883694"/>
              <a:gd name="connsiteY19" fmla="*/ 1945482 h 2926557"/>
              <a:gd name="connsiteX20" fmla="*/ 2266950 w 2883694"/>
              <a:gd name="connsiteY20" fmla="*/ 2197894 h 2926557"/>
              <a:gd name="connsiteX21" fmla="*/ 2302668 w 2883694"/>
              <a:gd name="connsiteY21" fmla="*/ 2200275 h 2926557"/>
              <a:gd name="connsiteX22" fmla="*/ 2305050 w 2883694"/>
              <a:gd name="connsiteY22" fmla="*/ 2235994 h 2926557"/>
              <a:gd name="connsiteX23" fmla="*/ 545306 w 2883694"/>
              <a:gd name="connsiteY23" fmla="*/ 2226469 h 2926557"/>
              <a:gd name="connsiteX24" fmla="*/ 547687 w 2883694"/>
              <a:gd name="connsiteY24" fmla="*/ 2266950 h 2926557"/>
              <a:gd name="connsiteX25" fmla="*/ 300037 w 2883694"/>
              <a:gd name="connsiteY25" fmla="*/ 2259807 h 2926557"/>
              <a:gd name="connsiteX26" fmla="*/ 295275 w 2883694"/>
              <a:gd name="connsiteY26" fmla="*/ 2769394 h 2926557"/>
              <a:gd name="connsiteX27" fmla="*/ 26193 w 2883694"/>
              <a:gd name="connsiteY27" fmla="*/ 2771775 h 2926557"/>
              <a:gd name="connsiteX28" fmla="*/ 30955 w 2883694"/>
              <a:gd name="connsiteY28" fmla="*/ 2864644 h 2926557"/>
              <a:gd name="connsiteX29" fmla="*/ 7143 w 2883694"/>
              <a:gd name="connsiteY29" fmla="*/ 2886075 h 2926557"/>
              <a:gd name="connsiteX30" fmla="*/ 0 w 2883694"/>
              <a:gd name="connsiteY30" fmla="*/ 2921794 h 2926557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266950 w 2883694"/>
              <a:gd name="connsiteY20" fmla="*/ 2209800 h 2938463"/>
              <a:gd name="connsiteX21" fmla="*/ 2302668 w 2883694"/>
              <a:gd name="connsiteY21" fmla="*/ 2212181 h 2938463"/>
              <a:gd name="connsiteX22" fmla="*/ 2305050 w 2883694"/>
              <a:gd name="connsiteY22" fmla="*/ 2247900 h 2938463"/>
              <a:gd name="connsiteX23" fmla="*/ 545306 w 2883694"/>
              <a:gd name="connsiteY23" fmla="*/ 2238375 h 2938463"/>
              <a:gd name="connsiteX24" fmla="*/ 547687 w 2883694"/>
              <a:gd name="connsiteY24" fmla="*/ 2278856 h 2938463"/>
              <a:gd name="connsiteX25" fmla="*/ 300037 w 2883694"/>
              <a:gd name="connsiteY25" fmla="*/ 2271713 h 2938463"/>
              <a:gd name="connsiteX26" fmla="*/ 295275 w 2883694"/>
              <a:gd name="connsiteY26" fmla="*/ 2781300 h 2938463"/>
              <a:gd name="connsiteX27" fmla="*/ 26193 w 2883694"/>
              <a:gd name="connsiteY27" fmla="*/ 2783681 h 2938463"/>
              <a:gd name="connsiteX28" fmla="*/ 30955 w 2883694"/>
              <a:gd name="connsiteY28" fmla="*/ 2876550 h 2938463"/>
              <a:gd name="connsiteX29" fmla="*/ 7143 w 2883694"/>
              <a:gd name="connsiteY29" fmla="*/ 2897981 h 2938463"/>
              <a:gd name="connsiteX30" fmla="*/ 0 w 2883694"/>
              <a:gd name="connsiteY30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266950 w 2883694"/>
              <a:gd name="connsiteY20" fmla="*/ 2209800 h 2938463"/>
              <a:gd name="connsiteX21" fmla="*/ 2302668 w 2883694"/>
              <a:gd name="connsiteY21" fmla="*/ 2212181 h 2938463"/>
              <a:gd name="connsiteX22" fmla="*/ 2305050 w 2883694"/>
              <a:gd name="connsiteY22" fmla="*/ 2247900 h 2938463"/>
              <a:gd name="connsiteX23" fmla="*/ 548481 w 2883694"/>
              <a:gd name="connsiteY23" fmla="*/ 1955800 h 2938463"/>
              <a:gd name="connsiteX24" fmla="*/ 547687 w 2883694"/>
              <a:gd name="connsiteY24" fmla="*/ 2278856 h 2938463"/>
              <a:gd name="connsiteX25" fmla="*/ 300037 w 2883694"/>
              <a:gd name="connsiteY25" fmla="*/ 2271713 h 2938463"/>
              <a:gd name="connsiteX26" fmla="*/ 295275 w 2883694"/>
              <a:gd name="connsiteY26" fmla="*/ 2781300 h 2938463"/>
              <a:gd name="connsiteX27" fmla="*/ 26193 w 2883694"/>
              <a:gd name="connsiteY27" fmla="*/ 2783681 h 2938463"/>
              <a:gd name="connsiteX28" fmla="*/ 30955 w 2883694"/>
              <a:gd name="connsiteY28" fmla="*/ 2876550 h 2938463"/>
              <a:gd name="connsiteX29" fmla="*/ 7143 w 2883694"/>
              <a:gd name="connsiteY29" fmla="*/ 2897981 h 2938463"/>
              <a:gd name="connsiteX30" fmla="*/ 0 w 2883694"/>
              <a:gd name="connsiteY30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266950 w 2883694"/>
              <a:gd name="connsiteY20" fmla="*/ 2209800 h 2938463"/>
              <a:gd name="connsiteX21" fmla="*/ 2302668 w 2883694"/>
              <a:gd name="connsiteY21" fmla="*/ 2212181 h 2938463"/>
              <a:gd name="connsiteX22" fmla="*/ 548481 w 2883694"/>
              <a:gd name="connsiteY22" fmla="*/ 1955800 h 2938463"/>
              <a:gd name="connsiteX23" fmla="*/ 547687 w 2883694"/>
              <a:gd name="connsiteY23" fmla="*/ 2278856 h 2938463"/>
              <a:gd name="connsiteX24" fmla="*/ 300037 w 2883694"/>
              <a:gd name="connsiteY24" fmla="*/ 2271713 h 2938463"/>
              <a:gd name="connsiteX25" fmla="*/ 295275 w 2883694"/>
              <a:gd name="connsiteY25" fmla="*/ 2781300 h 2938463"/>
              <a:gd name="connsiteX26" fmla="*/ 26193 w 2883694"/>
              <a:gd name="connsiteY26" fmla="*/ 2783681 h 2938463"/>
              <a:gd name="connsiteX27" fmla="*/ 30955 w 2883694"/>
              <a:gd name="connsiteY27" fmla="*/ 2876550 h 2938463"/>
              <a:gd name="connsiteX28" fmla="*/ 7143 w 2883694"/>
              <a:gd name="connsiteY28" fmla="*/ 2897981 h 2938463"/>
              <a:gd name="connsiteX29" fmla="*/ 0 w 2883694"/>
              <a:gd name="connsiteY29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266950 w 2883694"/>
              <a:gd name="connsiteY20" fmla="*/ 2209800 h 2938463"/>
              <a:gd name="connsiteX21" fmla="*/ 548481 w 2883694"/>
              <a:gd name="connsiteY21" fmla="*/ 1955800 h 2938463"/>
              <a:gd name="connsiteX22" fmla="*/ 547687 w 2883694"/>
              <a:gd name="connsiteY22" fmla="*/ 2278856 h 2938463"/>
              <a:gd name="connsiteX23" fmla="*/ 300037 w 2883694"/>
              <a:gd name="connsiteY23" fmla="*/ 2271713 h 2938463"/>
              <a:gd name="connsiteX24" fmla="*/ 295275 w 2883694"/>
              <a:gd name="connsiteY24" fmla="*/ 2781300 h 2938463"/>
              <a:gd name="connsiteX25" fmla="*/ 26193 w 2883694"/>
              <a:gd name="connsiteY25" fmla="*/ 2783681 h 2938463"/>
              <a:gd name="connsiteX26" fmla="*/ 30955 w 2883694"/>
              <a:gd name="connsiteY26" fmla="*/ 2876550 h 2938463"/>
              <a:gd name="connsiteX27" fmla="*/ 7143 w 2883694"/>
              <a:gd name="connsiteY27" fmla="*/ 2897981 h 2938463"/>
              <a:gd name="connsiteX28" fmla="*/ 0 w 2883694"/>
              <a:gd name="connsiteY28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358775 w 2883694"/>
              <a:gd name="connsiteY20" fmla="*/ 1939925 h 2938463"/>
              <a:gd name="connsiteX21" fmla="*/ 548481 w 2883694"/>
              <a:gd name="connsiteY21" fmla="*/ 1955800 h 2938463"/>
              <a:gd name="connsiteX22" fmla="*/ 547687 w 2883694"/>
              <a:gd name="connsiteY22" fmla="*/ 2278856 h 2938463"/>
              <a:gd name="connsiteX23" fmla="*/ 300037 w 2883694"/>
              <a:gd name="connsiteY23" fmla="*/ 2271713 h 2938463"/>
              <a:gd name="connsiteX24" fmla="*/ 295275 w 2883694"/>
              <a:gd name="connsiteY24" fmla="*/ 2781300 h 2938463"/>
              <a:gd name="connsiteX25" fmla="*/ 26193 w 2883694"/>
              <a:gd name="connsiteY25" fmla="*/ 2783681 h 2938463"/>
              <a:gd name="connsiteX26" fmla="*/ 30955 w 2883694"/>
              <a:gd name="connsiteY26" fmla="*/ 2876550 h 2938463"/>
              <a:gd name="connsiteX27" fmla="*/ 7143 w 2883694"/>
              <a:gd name="connsiteY27" fmla="*/ 2897981 h 2938463"/>
              <a:gd name="connsiteX28" fmla="*/ 0 w 2883694"/>
              <a:gd name="connsiteY28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779462 w 2883694"/>
              <a:gd name="connsiteY20" fmla="*/ 1943100 h 2938463"/>
              <a:gd name="connsiteX21" fmla="*/ 358775 w 2883694"/>
              <a:gd name="connsiteY21" fmla="*/ 1939925 h 2938463"/>
              <a:gd name="connsiteX22" fmla="*/ 548481 w 2883694"/>
              <a:gd name="connsiteY22" fmla="*/ 1955800 h 2938463"/>
              <a:gd name="connsiteX23" fmla="*/ 547687 w 2883694"/>
              <a:gd name="connsiteY23" fmla="*/ 2278856 h 2938463"/>
              <a:gd name="connsiteX24" fmla="*/ 300037 w 2883694"/>
              <a:gd name="connsiteY24" fmla="*/ 2271713 h 2938463"/>
              <a:gd name="connsiteX25" fmla="*/ 295275 w 2883694"/>
              <a:gd name="connsiteY25" fmla="*/ 2781300 h 2938463"/>
              <a:gd name="connsiteX26" fmla="*/ 26193 w 2883694"/>
              <a:gd name="connsiteY26" fmla="*/ 2783681 h 2938463"/>
              <a:gd name="connsiteX27" fmla="*/ 30955 w 2883694"/>
              <a:gd name="connsiteY27" fmla="*/ 2876550 h 2938463"/>
              <a:gd name="connsiteX28" fmla="*/ 7143 w 2883694"/>
              <a:gd name="connsiteY28" fmla="*/ 2897981 h 2938463"/>
              <a:gd name="connsiteX29" fmla="*/ 0 w 2883694"/>
              <a:gd name="connsiteY29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357187 w 2883694"/>
              <a:gd name="connsiteY20" fmla="*/ 1746250 h 2938463"/>
              <a:gd name="connsiteX21" fmla="*/ 358775 w 2883694"/>
              <a:gd name="connsiteY21" fmla="*/ 1939925 h 2938463"/>
              <a:gd name="connsiteX22" fmla="*/ 548481 w 2883694"/>
              <a:gd name="connsiteY22" fmla="*/ 1955800 h 2938463"/>
              <a:gd name="connsiteX23" fmla="*/ 547687 w 2883694"/>
              <a:gd name="connsiteY23" fmla="*/ 2278856 h 2938463"/>
              <a:gd name="connsiteX24" fmla="*/ 300037 w 2883694"/>
              <a:gd name="connsiteY24" fmla="*/ 2271713 h 2938463"/>
              <a:gd name="connsiteX25" fmla="*/ 295275 w 2883694"/>
              <a:gd name="connsiteY25" fmla="*/ 2781300 h 2938463"/>
              <a:gd name="connsiteX26" fmla="*/ 26193 w 2883694"/>
              <a:gd name="connsiteY26" fmla="*/ 2783681 h 2938463"/>
              <a:gd name="connsiteX27" fmla="*/ 30955 w 2883694"/>
              <a:gd name="connsiteY27" fmla="*/ 2876550 h 2938463"/>
              <a:gd name="connsiteX28" fmla="*/ 7143 w 2883694"/>
              <a:gd name="connsiteY28" fmla="*/ 2897981 h 2938463"/>
              <a:gd name="connsiteX29" fmla="*/ 0 w 2883694"/>
              <a:gd name="connsiteY29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1138237 w 2883694"/>
              <a:gd name="connsiteY20" fmla="*/ 1831975 h 2938463"/>
              <a:gd name="connsiteX21" fmla="*/ 357187 w 2883694"/>
              <a:gd name="connsiteY21" fmla="*/ 1746250 h 2938463"/>
              <a:gd name="connsiteX22" fmla="*/ 358775 w 2883694"/>
              <a:gd name="connsiteY22" fmla="*/ 1939925 h 2938463"/>
              <a:gd name="connsiteX23" fmla="*/ 548481 w 2883694"/>
              <a:gd name="connsiteY23" fmla="*/ 1955800 h 2938463"/>
              <a:gd name="connsiteX24" fmla="*/ 547687 w 2883694"/>
              <a:gd name="connsiteY24" fmla="*/ 2278856 h 2938463"/>
              <a:gd name="connsiteX25" fmla="*/ 300037 w 2883694"/>
              <a:gd name="connsiteY25" fmla="*/ 2271713 h 2938463"/>
              <a:gd name="connsiteX26" fmla="*/ 295275 w 2883694"/>
              <a:gd name="connsiteY26" fmla="*/ 2781300 h 2938463"/>
              <a:gd name="connsiteX27" fmla="*/ 26193 w 2883694"/>
              <a:gd name="connsiteY27" fmla="*/ 2783681 h 2938463"/>
              <a:gd name="connsiteX28" fmla="*/ 30955 w 2883694"/>
              <a:gd name="connsiteY28" fmla="*/ 2876550 h 2938463"/>
              <a:gd name="connsiteX29" fmla="*/ 7143 w 2883694"/>
              <a:gd name="connsiteY29" fmla="*/ 2897981 h 2938463"/>
              <a:gd name="connsiteX30" fmla="*/ 0 w 2883694"/>
              <a:gd name="connsiteY30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77812 w 2883694"/>
              <a:gd name="connsiteY20" fmla="*/ 1743075 h 2938463"/>
              <a:gd name="connsiteX21" fmla="*/ 357187 w 2883694"/>
              <a:gd name="connsiteY21" fmla="*/ 1746250 h 2938463"/>
              <a:gd name="connsiteX22" fmla="*/ 358775 w 2883694"/>
              <a:gd name="connsiteY22" fmla="*/ 1939925 h 2938463"/>
              <a:gd name="connsiteX23" fmla="*/ 548481 w 2883694"/>
              <a:gd name="connsiteY23" fmla="*/ 1955800 h 2938463"/>
              <a:gd name="connsiteX24" fmla="*/ 547687 w 2883694"/>
              <a:gd name="connsiteY24" fmla="*/ 2278856 h 2938463"/>
              <a:gd name="connsiteX25" fmla="*/ 300037 w 2883694"/>
              <a:gd name="connsiteY25" fmla="*/ 2271713 h 2938463"/>
              <a:gd name="connsiteX26" fmla="*/ 295275 w 2883694"/>
              <a:gd name="connsiteY26" fmla="*/ 2781300 h 2938463"/>
              <a:gd name="connsiteX27" fmla="*/ 26193 w 2883694"/>
              <a:gd name="connsiteY27" fmla="*/ 2783681 h 2938463"/>
              <a:gd name="connsiteX28" fmla="*/ 30955 w 2883694"/>
              <a:gd name="connsiteY28" fmla="*/ 2876550 h 2938463"/>
              <a:gd name="connsiteX29" fmla="*/ 7143 w 2883694"/>
              <a:gd name="connsiteY29" fmla="*/ 2897981 h 2938463"/>
              <a:gd name="connsiteX30" fmla="*/ 0 w 2883694"/>
              <a:gd name="connsiteY30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811212 w 2883694"/>
              <a:gd name="connsiteY20" fmla="*/ 1806575 h 2938463"/>
              <a:gd name="connsiteX21" fmla="*/ 277812 w 2883694"/>
              <a:gd name="connsiteY21" fmla="*/ 1743075 h 2938463"/>
              <a:gd name="connsiteX22" fmla="*/ 357187 w 2883694"/>
              <a:gd name="connsiteY22" fmla="*/ 1746250 h 2938463"/>
              <a:gd name="connsiteX23" fmla="*/ 358775 w 2883694"/>
              <a:gd name="connsiteY23" fmla="*/ 1939925 h 2938463"/>
              <a:gd name="connsiteX24" fmla="*/ 548481 w 2883694"/>
              <a:gd name="connsiteY24" fmla="*/ 1955800 h 2938463"/>
              <a:gd name="connsiteX25" fmla="*/ 547687 w 2883694"/>
              <a:gd name="connsiteY25" fmla="*/ 2278856 h 2938463"/>
              <a:gd name="connsiteX26" fmla="*/ 300037 w 2883694"/>
              <a:gd name="connsiteY26" fmla="*/ 2271713 h 2938463"/>
              <a:gd name="connsiteX27" fmla="*/ 295275 w 2883694"/>
              <a:gd name="connsiteY27" fmla="*/ 2781300 h 2938463"/>
              <a:gd name="connsiteX28" fmla="*/ 26193 w 2883694"/>
              <a:gd name="connsiteY28" fmla="*/ 2783681 h 2938463"/>
              <a:gd name="connsiteX29" fmla="*/ 30955 w 2883694"/>
              <a:gd name="connsiteY29" fmla="*/ 2876550 h 2938463"/>
              <a:gd name="connsiteX30" fmla="*/ 7143 w 2883694"/>
              <a:gd name="connsiteY30" fmla="*/ 2897981 h 2938463"/>
              <a:gd name="connsiteX31" fmla="*/ 0 w 2883694"/>
              <a:gd name="connsiteY31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2259806 w 2883694"/>
              <a:gd name="connsiteY19" fmla="*/ 1957388 h 2938463"/>
              <a:gd name="connsiteX20" fmla="*/ 268287 w 2883694"/>
              <a:gd name="connsiteY20" fmla="*/ 1273175 h 2938463"/>
              <a:gd name="connsiteX21" fmla="*/ 277812 w 2883694"/>
              <a:gd name="connsiteY21" fmla="*/ 1743075 h 2938463"/>
              <a:gd name="connsiteX22" fmla="*/ 357187 w 2883694"/>
              <a:gd name="connsiteY22" fmla="*/ 1746250 h 2938463"/>
              <a:gd name="connsiteX23" fmla="*/ 358775 w 2883694"/>
              <a:gd name="connsiteY23" fmla="*/ 1939925 h 2938463"/>
              <a:gd name="connsiteX24" fmla="*/ 548481 w 2883694"/>
              <a:gd name="connsiteY24" fmla="*/ 1955800 h 2938463"/>
              <a:gd name="connsiteX25" fmla="*/ 547687 w 2883694"/>
              <a:gd name="connsiteY25" fmla="*/ 2278856 h 2938463"/>
              <a:gd name="connsiteX26" fmla="*/ 300037 w 2883694"/>
              <a:gd name="connsiteY26" fmla="*/ 2271713 h 2938463"/>
              <a:gd name="connsiteX27" fmla="*/ 295275 w 2883694"/>
              <a:gd name="connsiteY27" fmla="*/ 2781300 h 2938463"/>
              <a:gd name="connsiteX28" fmla="*/ 26193 w 2883694"/>
              <a:gd name="connsiteY28" fmla="*/ 2783681 h 2938463"/>
              <a:gd name="connsiteX29" fmla="*/ 30955 w 2883694"/>
              <a:gd name="connsiteY29" fmla="*/ 2876550 h 2938463"/>
              <a:gd name="connsiteX30" fmla="*/ 7143 w 2883694"/>
              <a:gd name="connsiteY30" fmla="*/ 2897981 h 2938463"/>
              <a:gd name="connsiteX31" fmla="*/ 0 w 2883694"/>
              <a:gd name="connsiteY31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281237 w 2883694"/>
              <a:gd name="connsiteY16" fmla="*/ 1262063 h 2938463"/>
              <a:gd name="connsiteX17" fmla="*/ 2331244 w 2883694"/>
              <a:gd name="connsiteY17" fmla="*/ 1254918 h 2938463"/>
              <a:gd name="connsiteX18" fmla="*/ 2336006 w 2883694"/>
              <a:gd name="connsiteY18" fmla="*/ 1950244 h 2938463"/>
              <a:gd name="connsiteX19" fmla="*/ 1405731 w 2883694"/>
              <a:gd name="connsiteY19" fmla="*/ 1268413 h 2938463"/>
              <a:gd name="connsiteX20" fmla="*/ 268287 w 2883694"/>
              <a:gd name="connsiteY20" fmla="*/ 1273175 h 2938463"/>
              <a:gd name="connsiteX21" fmla="*/ 277812 w 2883694"/>
              <a:gd name="connsiteY21" fmla="*/ 1743075 h 2938463"/>
              <a:gd name="connsiteX22" fmla="*/ 357187 w 2883694"/>
              <a:gd name="connsiteY22" fmla="*/ 1746250 h 2938463"/>
              <a:gd name="connsiteX23" fmla="*/ 358775 w 2883694"/>
              <a:gd name="connsiteY23" fmla="*/ 1939925 h 2938463"/>
              <a:gd name="connsiteX24" fmla="*/ 548481 w 2883694"/>
              <a:gd name="connsiteY24" fmla="*/ 1955800 h 2938463"/>
              <a:gd name="connsiteX25" fmla="*/ 547687 w 2883694"/>
              <a:gd name="connsiteY25" fmla="*/ 2278856 h 2938463"/>
              <a:gd name="connsiteX26" fmla="*/ 300037 w 2883694"/>
              <a:gd name="connsiteY26" fmla="*/ 2271713 h 2938463"/>
              <a:gd name="connsiteX27" fmla="*/ 295275 w 2883694"/>
              <a:gd name="connsiteY27" fmla="*/ 2781300 h 2938463"/>
              <a:gd name="connsiteX28" fmla="*/ 26193 w 2883694"/>
              <a:gd name="connsiteY28" fmla="*/ 2783681 h 2938463"/>
              <a:gd name="connsiteX29" fmla="*/ 30955 w 2883694"/>
              <a:gd name="connsiteY29" fmla="*/ 2876550 h 2938463"/>
              <a:gd name="connsiteX30" fmla="*/ 7143 w 2883694"/>
              <a:gd name="connsiteY30" fmla="*/ 2897981 h 2938463"/>
              <a:gd name="connsiteX31" fmla="*/ 0 w 2883694"/>
              <a:gd name="connsiteY31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331244 w 2883694"/>
              <a:gd name="connsiteY16" fmla="*/ 1254918 h 2938463"/>
              <a:gd name="connsiteX17" fmla="*/ 2336006 w 2883694"/>
              <a:gd name="connsiteY17" fmla="*/ 1950244 h 2938463"/>
              <a:gd name="connsiteX18" fmla="*/ 1405731 w 2883694"/>
              <a:gd name="connsiteY18" fmla="*/ 1268413 h 2938463"/>
              <a:gd name="connsiteX19" fmla="*/ 268287 w 2883694"/>
              <a:gd name="connsiteY19" fmla="*/ 1273175 h 2938463"/>
              <a:gd name="connsiteX20" fmla="*/ 277812 w 2883694"/>
              <a:gd name="connsiteY20" fmla="*/ 1743075 h 2938463"/>
              <a:gd name="connsiteX21" fmla="*/ 357187 w 2883694"/>
              <a:gd name="connsiteY21" fmla="*/ 1746250 h 2938463"/>
              <a:gd name="connsiteX22" fmla="*/ 358775 w 2883694"/>
              <a:gd name="connsiteY22" fmla="*/ 1939925 h 2938463"/>
              <a:gd name="connsiteX23" fmla="*/ 548481 w 2883694"/>
              <a:gd name="connsiteY23" fmla="*/ 1955800 h 2938463"/>
              <a:gd name="connsiteX24" fmla="*/ 547687 w 2883694"/>
              <a:gd name="connsiteY24" fmla="*/ 2278856 h 2938463"/>
              <a:gd name="connsiteX25" fmla="*/ 300037 w 2883694"/>
              <a:gd name="connsiteY25" fmla="*/ 2271713 h 2938463"/>
              <a:gd name="connsiteX26" fmla="*/ 295275 w 2883694"/>
              <a:gd name="connsiteY26" fmla="*/ 2781300 h 2938463"/>
              <a:gd name="connsiteX27" fmla="*/ 26193 w 2883694"/>
              <a:gd name="connsiteY27" fmla="*/ 2783681 h 2938463"/>
              <a:gd name="connsiteX28" fmla="*/ 30955 w 2883694"/>
              <a:gd name="connsiteY28" fmla="*/ 2876550 h 2938463"/>
              <a:gd name="connsiteX29" fmla="*/ 7143 w 2883694"/>
              <a:gd name="connsiteY29" fmla="*/ 2897981 h 2938463"/>
              <a:gd name="connsiteX30" fmla="*/ 0 w 2883694"/>
              <a:gd name="connsiteY30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24100 w 2883694"/>
              <a:gd name="connsiteY14" fmla="*/ 666750 h 2938463"/>
              <a:gd name="connsiteX15" fmla="*/ 2283618 w 2883694"/>
              <a:gd name="connsiteY15" fmla="*/ 676275 h 2938463"/>
              <a:gd name="connsiteX16" fmla="*/ 2336006 w 2883694"/>
              <a:gd name="connsiteY16" fmla="*/ 1950244 h 2938463"/>
              <a:gd name="connsiteX17" fmla="*/ 1405731 w 2883694"/>
              <a:gd name="connsiteY17" fmla="*/ 1268413 h 2938463"/>
              <a:gd name="connsiteX18" fmla="*/ 268287 w 2883694"/>
              <a:gd name="connsiteY18" fmla="*/ 1273175 h 2938463"/>
              <a:gd name="connsiteX19" fmla="*/ 277812 w 2883694"/>
              <a:gd name="connsiteY19" fmla="*/ 1743075 h 2938463"/>
              <a:gd name="connsiteX20" fmla="*/ 357187 w 2883694"/>
              <a:gd name="connsiteY20" fmla="*/ 1746250 h 2938463"/>
              <a:gd name="connsiteX21" fmla="*/ 358775 w 2883694"/>
              <a:gd name="connsiteY21" fmla="*/ 1939925 h 2938463"/>
              <a:gd name="connsiteX22" fmla="*/ 548481 w 2883694"/>
              <a:gd name="connsiteY22" fmla="*/ 1955800 h 2938463"/>
              <a:gd name="connsiteX23" fmla="*/ 547687 w 2883694"/>
              <a:gd name="connsiteY23" fmla="*/ 2278856 h 2938463"/>
              <a:gd name="connsiteX24" fmla="*/ 300037 w 2883694"/>
              <a:gd name="connsiteY24" fmla="*/ 2271713 h 2938463"/>
              <a:gd name="connsiteX25" fmla="*/ 295275 w 2883694"/>
              <a:gd name="connsiteY25" fmla="*/ 2781300 h 2938463"/>
              <a:gd name="connsiteX26" fmla="*/ 26193 w 2883694"/>
              <a:gd name="connsiteY26" fmla="*/ 2783681 h 2938463"/>
              <a:gd name="connsiteX27" fmla="*/ 30955 w 2883694"/>
              <a:gd name="connsiteY27" fmla="*/ 2876550 h 2938463"/>
              <a:gd name="connsiteX28" fmla="*/ 7143 w 2883694"/>
              <a:gd name="connsiteY28" fmla="*/ 2897981 h 2938463"/>
              <a:gd name="connsiteX29" fmla="*/ 0 w 2883694"/>
              <a:gd name="connsiteY29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283618 w 2883694"/>
              <a:gd name="connsiteY14" fmla="*/ 676275 h 2938463"/>
              <a:gd name="connsiteX15" fmla="*/ 2336006 w 2883694"/>
              <a:gd name="connsiteY15" fmla="*/ 1950244 h 2938463"/>
              <a:gd name="connsiteX16" fmla="*/ 1405731 w 2883694"/>
              <a:gd name="connsiteY16" fmla="*/ 1268413 h 2938463"/>
              <a:gd name="connsiteX17" fmla="*/ 268287 w 2883694"/>
              <a:gd name="connsiteY17" fmla="*/ 1273175 h 2938463"/>
              <a:gd name="connsiteX18" fmla="*/ 277812 w 2883694"/>
              <a:gd name="connsiteY18" fmla="*/ 1743075 h 2938463"/>
              <a:gd name="connsiteX19" fmla="*/ 357187 w 2883694"/>
              <a:gd name="connsiteY19" fmla="*/ 1746250 h 2938463"/>
              <a:gd name="connsiteX20" fmla="*/ 358775 w 2883694"/>
              <a:gd name="connsiteY20" fmla="*/ 1939925 h 2938463"/>
              <a:gd name="connsiteX21" fmla="*/ 548481 w 2883694"/>
              <a:gd name="connsiteY21" fmla="*/ 1955800 h 2938463"/>
              <a:gd name="connsiteX22" fmla="*/ 547687 w 2883694"/>
              <a:gd name="connsiteY22" fmla="*/ 2278856 h 2938463"/>
              <a:gd name="connsiteX23" fmla="*/ 300037 w 2883694"/>
              <a:gd name="connsiteY23" fmla="*/ 2271713 h 2938463"/>
              <a:gd name="connsiteX24" fmla="*/ 295275 w 2883694"/>
              <a:gd name="connsiteY24" fmla="*/ 2781300 h 2938463"/>
              <a:gd name="connsiteX25" fmla="*/ 26193 w 2883694"/>
              <a:gd name="connsiteY25" fmla="*/ 2783681 h 2938463"/>
              <a:gd name="connsiteX26" fmla="*/ 30955 w 2883694"/>
              <a:gd name="connsiteY26" fmla="*/ 2876550 h 2938463"/>
              <a:gd name="connsiteX27" fmla="*/ 7143 w 2883694"/>
              <a:gd name="connsiteY27" fmla="*/ 2897981 h 2938463"/>
              <a:gd name="connsiteX28" fmla="*/ 0 w 2883694"/>
              <a:gd name="connsiteY28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2336006 w 2883694"/>
              <a:gd name="connsiteY14" fmla="*/ 1950244 h 2938463"/>
              <a:gd name="connsiteX15" fmla="*/ 1405731 w 2883694"/>
              <a:gd name="connsiteY15" fmla="*/ 1268413 h 2938463"/>
              <a:gd name="connsiteX16" fmla="*/ 268287 w 2883694"/>
              <a:gd name="connsiteY16" fmla="*/ 1273175 h 2938463"/>
              <a:gd name="connsiteX17" fmla="*/ 277812 w 2883694"/>
              <a:gd name="connsiteY17" fmla="*/ 1743075 h 2938463"/>
              <a:gd name="connsiteX18" fmla="*/ 357187 w 2883694"/>
              <a:gd name="connsiteY18" fmla="*/ 1746250 h 2938463"/>
              <a:gd name="connsiteX19" fmla="*/ 358775 w 2883694"/>
              <a:gd name="connsiteY19" fmla="*/ 1939925 h 2938463"/>
              <a:gd name="connsiteX20" fmla="*/ 548481 w 2883694"/>
              <a:gd name="connsiteY20" fmla="*/ 1955800 h 2938463"/>
              <a:gd name="connsiteX21" fmla="*/ 547687 w 2883694"/>
              <a:gd name="connsiteY21" fmla="*/ 2278856 h 2938463"/>
              <a:gd name="connsiteX22" fmla="*/ 300037 w 2883694"/>
              <a:gd name="connsiteY22" fmla="*/ 2271713 h 2938463"/>
              <a:gd name="connsiteX23" fmla="*/ 295275 w 2883694"/>
              <a:gd name="connsiteY23" fmla="*/ 2781300 h 2938463"/>
              <a:gd name="connsiteX24" fmla="*/ 26193 w 2883694"/>
              <a:gd name="connsiteY24" fmla="*/ 2783681 h 2938463"/>
              <a:gd name="connsiteX25" fmla="*/ 30955 w 2883694"/>
              <a:gd name="connsiteY25" fmla="*/ 2876550 h 2938463"/>
              <a:gd name="connsiteX26" fmla="*/ 7143 w 2883694"/>
              <a:gd name="connsiteY26" fmla="*/ 2897981 h 2938463"/>
              <a:gd name="connsiteX27" fmla="*/ 0 w 2883694"/>
              <a:gd name="connsiteY27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2331243 w 2883694"/>
              <a:gd name="connsiteY13" fmla="*/ 395288 h 2938463"/>
              <a:gd name="connsiteX14" fmla="*/ 1405731 w 2883694"/>
              <a:gd name="connsiteY14" fmla="*/ 1268413 h 2938463"/>
              <a:gd name="connsiteX15" fmla="*/ 268287 w 2883694"/>
              <a:gd name="connsiteY15" fmla="*/ 1273175 h 2938463"/>
              <a:gd name="connsiteX16" fmla="*/ 277812 w 2883694"/>
              <a:gd name="connsiteY16" fmla="*/ 1743075 h 2938463"/>
              <a:gd name="connsiteX17" fmla="*/ 357187 w 2883694"/>
              <a:gd name="connsiteY17" fmla="*/ 1746250 h 2938463"/>
              <a:gd name="connsiteX18" fmla="*/ 358775 w 2883694"/>
              <a:gd name="connsiteY18" fmla="*/ 1939925 h 2938463"/>
              <a:gd name="connsiteX19" fmla="*/ 548481 w 2883694"/>
              <a:gd name="connsiteY19" fmla="*/ 1955800 h 2938463"/>
              <a:gd name="connsiteX20" fmla="*/ 547687 w 2883694"/>
              <a:gd name="connsiteY20" fmla="*/ 2278856 h 2938463"/>
              <a:gd name="connsiteX21" fmla="*/ 300037 w 2883694"/>
              <a:gd name="connsiteY21" fmla="*/ 2271713 h 2938463"/>
              <a:gd name="connsiteX22" fmla="*/ 295275 w 2883694"/>
              <a:gd name="connsiteY22" fmla="*/ 2781300 h 2938463"/>
              <a:gd name="connsiteX23" fmla="*/ 26193 w 2883694"/>
              <a:gd name="connsiteY23" fmla="*/ 2783681 h 2938463"/>
              <a:gd name="connsiteX24" fmla="*/ 30955 w 2883694"/>
              <a:gd name="connsiteY24" fmla="*/ 2876550 h 2938463"/>
              <a:gd name="connsiteX25" fmla="*/ 7143 w 2883694"/>
              <a:gd name="connsiteY25" fmla="*/ 2897981 h 2938463"/>
              <a:gd name="connsiteX26" fmla="*/ 0 w 2883694"/>
              <a:gd name="connsiteY26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2271712 w 2883694"/>
              <a:gd name="connsiteY12" fmla="*/ 400050 h 2938463"/>
              <a:gd name="connsiteX13" fmla="*/ 1405731 w 2883694"/>
              <a:gd name="connsiteY13" fmla="*/ 1268413 h 2938463"/>
              <a:gd name="connsiteX14" fmla="*/ 268287 w 2883694"/>
              <a:gd name="connsiteY14" fmla="*/ 1273175 h 2938463"/>
              <a:gd name="connsiteX15" fmla="*/ 277812 w 2883694"/>
              <a:gd name="connsiteY15" fmla="*/ 1743075 h 2938463"/>
              <a:gd name="connsiteX16" fmla="*/ 357187 w 2883694"/>
              <a:gd name="connsiteY16" fmla="*/ 1746250 h 2938463"/>
              <a:gd name="connsiteX17" fmla="*/ 358775 w 2883694"/>
              <a:gd name="connsiteY17" fmla="*/ 1939925 h 2938463"/>
              <a:gd name="connsiteX18" fmla="*/ 548481 w 2883694"/>
              <a:gd name="connsiteY18" fmla="*/ 1955800 h 2938463"/>
              <a:gd name="connsiteX19" fmla="*/ 547687 w 2883694"/>
              <a:gd name="connsiteY19" fmla="*/ 2278856 h 2938463"/>
              <a:gd name="connsiteX20" fmla="*/ 300037 w 2883694"/>
              <a:gd name="connsiteY20" fmla="*/ 2271713 h 2938463"/>
              <a:gd name="connsiteX21" fmla="*/ 295275 w 2883694"/>
              <a:gd name="connsiteY21" fmla="*/ 2781300 h 2938463"/>
              <a:gd name="connsiteX22" fmla="*/ 26193 w 2883694"/>
              <a:gd name="connsiteY22" fmla="*/ 2783681 h 2938463"/>
              <a:gd name="connsiteX23" fmla="*/ 30955 w 2883694"/>
              <a:gd name="connsiteY23" fmla="*/ 2876550 h 2938463"/>
              <a:gd name="connsiteX24" fmla="*/ 7143 w 2883694"/>
              <a:gd name="connsiteY24" fmla="*/ 2897981 h 2938463"/>
              <a:gd name="connsiteX25" fmla="*/ 0 w 2883694"/>
              <a:gd name="connsiteY25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2262187 w 2883694"/>
              <a:gd name="connsiteY11" fmla="*/ 245269 h 2938463"/>
              <a:gd name="connsiteX12" fmla="*/ 1405731 w 2883694"/>
              <a:gd name="connsiteY12" fmla="*/ 1268413 h 2938463"/>
              <a:gd name="connsiteX13" fmla="*/ 268287 w 2883694"/>
              <a:gd name="connsiteY13" fmla="*/ 1273175 h 2938463"/>
              <a:gd name="connsiteX14" fmla="*/ 277812 w 2883694"/>
              <a:gd name="connsiteY14" fmla="*/ 1743075 h 2938463"/>
              <a:gd name="connsiteX15" fmla="*/ 357187 w 2883694"/>
              <a:gd name="connsiteY15" fmla="*/ 1746250 h 2938463"/>
              <a:gd name="connsiteX16" fmla="*/ 358775 w 2883694"/>
              <a:gd name="connsiteY16" fmla="*/ 1939925 h 2938463"/>
              <a:gd name="connsiteX17" fmla="*/ 548481 w 2883694"/>
              <a:gd name="connsiteY17" fmla="*/ 1955800 h 2938463"/>
              <a:gd name="connsiteX18" fmla="*/ 547687 w 2883694"/>
              <a:gd name="connsiteY18" fmla="*/ 2278856 h 2938463"/>
              <a:gd name="connsiteX19" fmla="*/ 300037 w 2883694"/>
              <a:gd name="connsiteY19" fmla="*/ 2271713 h 2938463"/>
              <a:gd name="connsiteX20" fmla="*/ 295275 w 2883694"/>
              <a:gd name="connsiteY20" fmla="*/ 2781300 h 2938463"/>
              <a:gd name="connsiteX21" fmla="*/ 26193 w 2883694"/>
              <a:gd name="connsiteY21" fmla="*/ 2783681 h 2938463"/>
              <a:gd name="connsiteX22" fmla="*/ 30955 w 2883694"/>
              <a:gd name="connsiteY22" fmla="*/ 2876550 h 2938463"/>
              <a:gd name="connsiteX23" fmla="*/ 7143 w 2883694"/>
              <a:gd name="connsiteY23" fmla="*/ 2897981 h 2938463"/>
              <a:gd name="connsiteX24" fmla="*/ 0 w 2883694"/>
              <a:gd name="connsiteY24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2326481 w 2883694"/>
              <a:gd name="connsiteY10" fmla="*/ 245269 h 2938463"/>
              <a:gd name="connsiteX11" fmla="*/ 1404937 w 2883694"/>
              <a:gd name="connsiteY11" fmla="*/ 19844 h 2938463"/>
              <a:gd name="connsiteX12" fmla="*/ 1405731 w 2883694"/>
              <a:gd name="connsiteY12" fmla="*/ 1268413 h 2938463"/>
              <a:gd name="connsiteX13" fmla="*/ 268287 w 2883694"/>
              <a:gd name="connsiteY13" fmla="*/ 1273175 h 2938463"/>
              <a:gd name="connsiteX14" fmla="*/ 277812 w 2883694"/>
              <a:gd name="connsiteY14" fmla="*/ 1743075 h 2938463"/>
              <a:gd name="connsiteX15" fmla="*/ 357187 w 2883694"/>
              <a:gd name="connsiteY15" fmla="*/ 1746250 h 2938463"/>
              <a:gd name="connsiteX16" fmla="*/ 358775 w 2883694"/>
              <a:gd name="connsiteY16" fmla="*/ 1939925 h 2938463"/>
              <a:gd name="connsiteX17" fmla="*/ 548481 w 2883694"/>
              <a:gd name="connsiteY17" fmla="*/ 1955800 h 2938463"/>
              <a:gd name="connsiteX18" fmla="*/ 547687 w 2883694"/>
              <a:gd name="connsiteY18" fmla="*/ 2278856 h 2938463"/>
              <a:gd name="connsiteX19" fmla="*/ 300037 w 2883694"/>
              <a:gd name="connsiteY19" fmla="*/ 2271713 h 2938463"/>
              <a:gd name="connsiteX20" fmla="*/ 295275 w 2883694"/>
              <a:gd name="connsiteY20" fmla="*/ 2781300 h 2938463"/>
              <a:gd name="connsiteX21" fmla="*/ 26193 w 2883694"/>
              <a:gd name="connsiteY21" fmla="*/ 2783681 h 2938463"/>
              <a:gd name="connsiteX22" fmla="*/ 30955 w 2883694"/>
              <a:gd name="connsiteY22" fmla="*/ 2876550 h 2938463"/>
              <a:gd name="connsiteX23" fmla="*/ 7143 w 2883694"/>
              <a:gd name="connsiteY23" fmla="*/ 2897981 h 2938463"/>
              <a:gd name="connsiteX24" fmla="*/ 0 w 2883694"/>
              <a:gd name="connsiteY24" fmla="*/ 2933700 h 2938463"/>
              <a:gd name="connsiteX0" fmla="*/ 0 w 2883694"/>
              <a:gd name="connsiteY0" fmla="*/ 2945475 h 2950238"/>
              <a:gd name="connsiteX1" fmla="*/ 714375 w 2883694"/>
              <a:gd name="connsiteY1" fmla="*/ 2950238 h 2950238"/>
              <a:gd name="connsiteX2" fmla="*/ 1128712 w 2883694"/>
              <a:gd name="connsiteY2" fmla="*/ 2947856 h 2950238"/>
              <a:gd name="connsiteX3" fmla="*/ 1452562 w 2883694"/>
              <a:gd name="connsiteY3" fmla="*/ 2945475 h 2950238"/>
              <a:gd name="connsiteX4" fmla="*/ 1712118 w 2883694"/>
              <a:gd name="connsiteY4" fmla="*/ 2945475 h 2950238"/>
              <a:gd name="connsiteX5" fmla="*/ 1988343 w 2883694"/>
              <a:gd name="connsiteY5" fmla="*/ 2943094 h 2950238"/>
              <a:gd name="connsiteX6" fmla="*/ 2269331 w 2883694"/>
              <a:gd name="connsiteY6" fmla="*/ 2940713 h 2950238"/>
              <a:gd name="connsiteX7" fmla="*/ 2878931 w 2883694"/>
              <a:gd name="connsiteY7" fmla="*/ 2943094 h 2950238"/>
              <a:gd name="connsiteX8" fmla="*/ 2883694 w 2883694"/>
              <a:gd name="connsiteY8" fmla="*/ 23681 h 2950238"/>
              <a:gd name="connsiteX9" fmla="*/ 2328862 w 2883694"/>
              <a:gd name="connsiteY9" fmla="*/ 11775 h 2950238"/>
              <a:gd name="connsiteX10" fmla="*/ 2024856 w 2883694"/>
              <a:gd name="connsiteY10" fmla="*/ 25269 h 2950238"/>
              <a:gd name="connsiteX11" fmla="*/ 1404937 w 2883694"/>
              <a:gd name="connsiteY11" fmla="*/ 31619 h 2950238"/>
              <a:gd name="connsiteX12" fmla="*/ 1405731 w 2883694"/>
              <a:gd name="connsiteY12" fmla="*/ 1280188 h 2950238"/>
              <a:gd name="connsiteX13" fmla="*/ 268287 w 2883694"/>
              <a:gd name="connsiteY13" fmla="*/ 1284950 h 2950238"/>
              <a:gd name="connsiteX14" fmla="*/ 277812 w 2883694"/>
              <a:gd name="connsiteY14" fmla="*/ 1754850 h 2950238"/>
              <a:gd name="connsiteX15" fmla="*/ 357187 w 2883694"/>
              <a:gd name="connsiteY15" fmla="*/ 1758025 h 2950238"/>
              <a:gd name="connsiteX16" fmla="*/ 358775 w 2883694"/>
              <a:gd name="connsiteY16" fmla="*/ 1951700 h 2950238"/>
              <a:gd name="connsiteX17" fmla="*/ 548481 w 2883694"/>
              <a:gd name="connsiteY17" fmla="*/ 1967575 h 2950238"/>
              <a:gd name="connsiteX18" fmla="*/ 547687 w 2883694"/>
              <a:gd name="connsiteY18" fmla="*/ 2290631 h 2950238"/>
              <a:gd name="connsiteX19" fmla="*/ 300037 w 2883694"/>
              <a:gd name="connsiteY19" fmla="*/ 2283488 h 2950238"/>
              <a:gd name="connsiteX20" fmla="*/ 295275 w 2883694"/>
              <a:gd name="connsiteY20" fmla="*/ 2793075 h 2950238"/>
              <a:gd name="connsiteX21" fmla="*/ 26193 w 2883694"/>
              <a:gd name="connsiteY21" fmla="*/ 2795456 h 2950238"/>
              <a:gd name="connsiteX22" fmla="*/ 30955 w 2883694"/>
              <a:gd name="connsiteY22" fmla="*/ 2888325 h 2950238"/>
              <a:gd name="connsiteX23" fmla="*/ 7143 w 2883694"/>
              <a:gd name="connsiteY23" fmla="*/ 2909756 h 2950238"/>
              <a:gd name="connsiteX24" fmla="*/ 0 w 2883694"/>
              <a:gd name="connsiteY24" fmla="*/ 2945475 h 2950238"/>
              <a:gd name="connsiteX0" fmla="*/ 0 w 2883694"/>
              <a:gd name="connsiteY0" fmla="*/ 3012925 h 3017688"/>
              <a:gd name="connsiteX1" fmla="*/ 714375 w 2883694"/>
              <a:gd name="connsiteY1" fmla="*/ 3017688 h 3017688"/>
              <a:gd name="connsiteX2" fmla="*/ 1128712 w 2883694"/>
              <a:gd name="connsiteY2" fmla="*/ 3015306 h 3017688"/>
              <a:gd name="connsiteX3" fmla="*/ 1452562 w 2883694"/>
              <a:gd name="connsiteY3" fmla="*/ 3012925 h 3017688"/>
              <a:gd name="connsiteX4" fmla="*/ 1712118 w 2883694"/>
              <a:gd name="connsiteY4" fmla="*/ 3012925 h 3017688"/>
              <a:gd name="connsiteX5" fmla="*/ 1988343 w 2883694"/>
              <a:gd name="connsiteY5" fmla="*/ 3010544 h 3017688"/>
              <a:gd name="connsiteX6" fmla="*/ 2269331 w 2883694"/>
              <a:gd name="connsiteY6" fmla="*/ 3008163 h 3017688"/>
              <a:gd name="connsiteX7" fmla="*/ 2878931 w 2883694"/>
              <a:gd name="connsiteY7" fmla="*/ 3010544 h 3017688"/>
              <a:gd name="connsiteX8" fmla="*/ 2883694 w 2883694"/>
              <a:gd name="connsiteY8" fmla="*/ 91131 h 3017688"/>
              <a:gd name="connsiteX9" fmla="*/ 2328862 w 2883694"/>
              <a:gd name="connsiteY9" fmla="*/ 79225 h 3017688"/>
              <a:gd name="connsiteX10" fmla="*/ 1404937 w 2883694"/>
              <a:gd name="connsiteY10" fmla="*/ 99069 h 3017688"/>
              <a:gd name="connsiteX11" fmla="*/ 1405731 w 2883694"/>
              <a:gd name="connsiteY11" fmla="*/ 1347638 h 3017688"/>
              <a:gd name="connsiteX12" fmla="*/ 268287 w 2883694"/>
              <a:gd name="connsiteY12" fmla="*/ 1352400 h 3017688"/>
              <a:gd name="connsiteX13" fmla="*/ 277812 w 2883694"/>
              <a:gd name="connsiteY13" fmla="*/ 1822300 h 3017688"/>
              <a:gd name="connsiteX14" fmla="*/ 357187 w 2883694"/>
              <a:gd name="connsiteY14" fmla="*/ 1825475 h 3017688"/>
              <a:gd name="connsiteX15" fmla="*/ 358775 w 2883694"/>
              <a:gd name="connsiteY15" fmla="*/ 2019150 h 3017688"/>
              <a:gd name="connsiteX16" fmla="*/ 548481 w 2883694"/>
              <a:gd name="connsiteY16" fmla="*/ 2035025 h 3017688"/>
              <a:gd name="connsiteX17" fmla="*/ 547687 w 2883694"/>
              <a:gd name="connsiteY17" fmla="*/ 2358081 h 3017688"/>
              <a:gd name="connsiteX18" fmla="*/ 300037 w 2883694"/>
              <a:gd name="connsiteY18" fmla="*/ 2350938 h 3017688"/>
              <a:gd name="connsiteX19" fmla="*/ 295275 w 2883694"/>
              <a:gd name="connsiteY19" fmla="*/ 2860525 h 3017688"/>
              <a:gd name="connsiteX20" fmla="*/ 26193 w 2883694"/>
              <a:gd name="connsiteY20" fmla="*/ 2862906 h 3017688"/>
              <a:gd name="connsiteX21" fmla="*/ 30955 w 2883694"/>
              <a:gd name="connsiteY21" fmla="*/ 2955775 h 3017688"/>
              <a:gd name="connsiteX22" fmla="*/ 7143 w 2883694"/>
              <a:gd name="connsiteY22" fmla="*/ 2977206 h 3017688"/>
              <a:gd name="connsiteX23" fmla="*/ 0 w 2883694"/>
              <a:gd name="connsiteY23" fmla="*/ 3012925 h 3017688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1404937 w 2883694"/>
              <a:gd name="connsiteY10" fmla="*/ 19844 h 2938463"/>
              <a:gd name="connsiteX11" fmla="*/ 1405731 w 2883694"/>
              <a:gd name="connsiteY11" fmla="*/ 1268413 h 2938463"/>
              <a:gd name="connsiteX12" fmla="*/ 268287 w 2883694"/>
              <a:gd name="connsiteY12" fmla="*/ 1273175 h 2938463"/>
              <a:gd name="connsiteX13" fmla="*/ 277812 w 2883694"/>
              <a:gd name="connsiteY13" fmla="*/ 1743075 h 2938463"/>
              <a:gd name="connsiteX14" fmla="*/ 357187 w 2883694"/>
              <a:gd name="connsiteY14" fmla="*/ 1746250 h 2938463"/>
              <a:gd name="connsiteX15" fmla="*/ 358775 w 2883694"/>
              <a:gd name="connsiteY15" fmla="*/ 1939925 h 2938463"/>
              <a:gd name="connsiteX16" fmla="*/ 548481 w 2883694"/>
              <a:gd name="connsiteY16" fmla="*/ 1955800 h 2938463"/>
              <a:gd name="connsiteX17" fmla="*/ 547687 w 2883694"/>
              <a:gd name="connsiteY17" fmla="*/ 2278856 h 2938463"/>
              <a:gd name="connsiteX18" fmla="*/ 300037 w 2883694"/>
              <a:gd name="connsiteY18" fmla="*/ 2271713 h 2938463"/>
              <a:gd name="connsiteX19" fmla="*/ 295275 w 2883694"/>
              <a:gd name="connsiteY19" fmla="*/ 2781300 h 2938463"/>
              <a:gd name="connsiteX20" fmla="*/ 26193 w 2883694"/>
              <a:gd name="connsiteY20" fmla="*/ 2783681 h 2938463"/>
              <a:gd name="connsiteX21" fmla="*/ 30955 w 2883694"/>
              <a:gd name="connsiteY21" fmla="*/ 2876550 h 2938463"/>
              <a:gd name="connsiteX22" fmla="*/ 7143 w 2883694"/>
              <a:gd name="connsiteY22" fmla="*/ 2897981 h 2938463"/>
              <a:gd name="connsiteX23" fmla="*/ 0 w 2883694"/>
              <a:gd name="connsiteY23" fmla="*/ 2933700 h 2938463"/>
              <a:gd name="connsiteX0" fmla="*/ 0 w 2883694"/>
              <a:gd name="connsiteY0" fmla="*/ 2933700 h 2938463"/>
              <a:gd name="connsiteX1" fmla="*/ 714375 w 2883694"/>
              <a:gd name="connsiteY1" fmla="*/ 2938463 h 2938463"/>
              <a:gd name="connsiteX2" fmla="*/ 1128712 w 2883694"/>
              <a:gd name="connsiteY2" fmla="*/ 2936081 h 2938463"/>
              <a:gd name="connsiteX3" fmla="*/ 1452562 w 2883694"/>
              <a:gd name="connsiteY3" fmla="*/ 2933700 h 2938463"/>
              <a:gd name="connsiteX4" fmla="*/ 1712118 w 2883694"/>
              <a:gd name="connsiteY4" fmla="*/ 2933700 h 2938463"/>
              <a:gd name="connsiteX5" fmla="*/ 1988343 w 2883694"/>
              <a:gd name="connsiteY5" fmla="*/ 2931319 h 2938463"/>
              <a:gd name="connsiteX6" fmla="*/ 2269331 w 2883694"/>
              <a:gd name="connsiteY6" fmla="*/ 2928938 h 2938463"/>
              <a:gd name="connsiteX7" fmla="*/ 2878931 w 2883694"/>
              <a:gd name="connsiteY7" fmla="*/ 2931319 h 2938463"/>
              <a:gd name="connsiteX8" fmla="*/ 2883694 w 2883694"/>
              <a:gd name="connsiteY8" fmla="*/ 11906 h 2938463"/>
              <a:gd name="connsiteX9" fmla="*/ 2328862 w 2883694"/>
              <a:gd name="connsiteY9" fmla="*/ 0 h 2938463"/>
              <a:gd name="connsiteX10" fmla="*/ 1414462 w 2883694"/>
              <a:gd name="connsiteY10" fmla="*/ 7144 h 2938463"/>
              <a:gd name="connsiteX11" fmla="*/ 1405731 w 2883694"/>
              <a:gd name="connsiteY11" fmla="*/ 1268413 h 2938463"/>
              <a:gd name="connsiteX12" fmla="*/ 268287 w 2883694"/>
              <a:gd name="connsiteY12" fmla="*/ 1273175 h 2938463"/>
              <a:gd name="connsiteX13" fmla="*/ 277812 w 2883694"/>
              <a:gd name="connsiteY13" fmla="*/ 1743075 h 2938463"/>
              <a:gd name="connsiteX14" fmla="*/ 357187 w 2883694"/>
              <a:gd name="connsiteY14" fmla="*/ 1746250 h 2938463"/>
              <a:gd name="connsiteX15" fmla="*/ 358775 w 2883694"/>
              <a:gd name="connsiteY15" fmla="*/ 1939925 h 2938463"/>
              <a:gd name="connsiteX16" fmla="*/ 548481 w 2883694"/>
              <a:gd name="connsiteY16" fmla="*/ 1955800 h 2938463"/>
              <a:gd name="connsiteX17" fmla="*/ 547687 w 2883694"/>
              <a:gd name="connsiteY17" fmla="*/ 2278856 h 2938463"/>
              <a:gd name="connsiteX18" fmla="*/ 300037 w 2883694"/>
              <a:gd name="connsiteY18" fmla="*/ 2271713 h 2938463"/>
              <a:gd name="connsiteX19" fmla="*/ 295275 w 2883694"/>
              <a:gd name="connsiteY19" fmla="*/ 2781300 h 2938463"/>
              <a:gd name="connsiteX20" fmla="*/ 26193 w 2883694"/>
              <a:gd name="connsiteY20" fmla="*/ 2783681 h 2938463"/>
              <a:gd name="connsiteX21" fmla="*/ 30955 w 2883694"/>
              <a:gd name="connsiteY21" fmla="*/ 2876550 h 2938463"/>
              <a:gd name="connsiteX22" fmla="*/ 7143 w 2883694"/>
              <a:gd name="connsiteY22" fmla="*/ 2897981 h 2938463"/>
              <a:gd name="connsiteX23" fmla="*/ 0 w 2883694"/>
              <a:gd name="connsiteY23" fmla="*/ 2933700 h 293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83694" h="2938463">
                <a:moveTo>
                  <a:pt x="0" y="2933700"/>
                </a:moveTo>
                <a:lnTo>
                  <a:pt x="714375" y="2938463"/>
                </a:lnTo>
                <a:lnTo>
                  <a:pt x="1128712" y="2936081"/>
                </a:lnTo>
                <a:lnTo>
                  <a:pt x="1452562" y="2933700"/>
                </a:lnTo>
                <a:lnTo>
                  <a:pt x="1712118" y="2933700"/>
                </a:lnTo>
                <a:lnTo>
                  <a:pt x="1988343" y="2931319"/>
                </a:lnTo>
                <a:lnTo>
                  <a:pt x="2269331" y="2928938"/>
                </a:lnTo>
                <a:lnTo>
                  <a:pt x="2878931" y="2931319"/>
                </a:lnTo>
                <a:cubicBezTo>
                  <a:pt x="2879725" y="2396331"/>
                  <a:pt x="2882900" y="546894"/>
                  <a:pt x="2883694" y="11906"/>
                </a:cubicBezTo>
                <a:lnTo>
                  <a:pt x="2328862" y="0"/>
                </a:lnTo>
                <a:lnTo>
                  <a:pt x="1414462" y="7144"/>
                </a:lnTo>
                <a:cubicBezTo>
                  <a:pt x="1414727" y="423334"/>
                  <a:pt x="1405466" y="852223"/>
                  <a:pt x="1405731" y="1268413"/>
                </a:cubicBezTo>
                <a:lnTo>
                  <a:pt x="268287" y="1273175"/>
                </a:lnTo>
                <a:lnTo>
                  <a:pt x="277812" y="1743075"/>
                </a:lnTo>
                <a:lnTo>
                  <a:pt x="357187" y="1746250"/>
                </a:lnTo>
                <a:cubicBezTo>
                  <a:pt x="357716" y="1810808"/>
                  <a:pt x="358246" y="1875367"/>
                  <a:pt x="358775" y="1939925"/>
                </a:cubicBezTo>
                <a:lnTo>
                  <a:pt x="548481" y="1955800"/>
                </a:lnTo>
                <a:cubicBezTo>
                  <a:pt x="548216" y="2063485"/>
                  <a:pt x="547952" y="2171171"/>
                  <a:pt x="547687" y="2278856"/>
                </a:cubicBezTo>
                <a:lnTo>
                  <a:pt x="300037" y="2271713"/>
                </a:lnTo>
                <a:cubicBezTo>
                  <a:pt x="298450" y="2441575"/>
                  <a:pt x="296862" y="2611438"/>
                  <a:pt x="295275" y="2781300"/>
                </a:cubicBezTo>
                <a:lnTo>
                  <a:pt x="26193" y="2783681"/>
                </a:lnTo>
                <a:lnTo>
                  <a:pt x="30955" y="2876550"/>
                </a:lnTo>
                <a:lnTo>
                  <a:pt x="7143" y="2897981"/>
                </a:lnTo>
                <a:lnTo>
                  <a:pt x="0" y="293370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07039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 2 этаж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419432"/>
            <a:ext cx="12192000" cy="5438568"/>
          </a:xfrm>
          <a:prstGeom prst="rect">
            <a:avLst/>
          </a:prstGeom>
        </p:spPr>
      </p:pic>
      <p:sp>
        <p:nvSpPr>
          <p:cNvPr id="10" name="Полилиния 9"/>
          <p:cNvSpPr/>
          <p:nvPr/>
        </p:nvSpPr>
        <p:spPr>
          <a:xfrm>
            <a:off x="10421935" y="3959225"/>
            <a:ext cx="604840" cy="565150"/>
          </a:xfrm>
          <a:custGeom>
            <a:avLst/>
            <a:gdLst>
              <a:gd name="connsiteX0" fmla="*/ 7055 w 603955"/>
              <a:gd name="connsiteY0" fmla="*/ 15875 h 565150"/>
              <a:gd name="connsiteX1" fmla="*/ 581730 w 603955"/>
              <a:gd name="connsiteY1" fmla="*/ 0 h 565150"/>
              <a:gd name="connsiteX2" fmla="*/ 597605 w 603955"/>
              <a:gd name="connsiteY2" fmla="*/ 15875 h 565150"/>
              <a:gd name="connsiteX3" fmla="*/ 603955 w 603955"/>
              <a:gd name="connsiteY3" fmla="*/ 565150 h 565150"/>
              <a:gd name="connsiteX4" fmla="*/ 705 w 603955"/>
              <a:gd name="connsiteY4" fmla="*/ 558800 h 565150"/>
              <a:gd name="connsiteX5" fmla="*/ 7055 w 603955"/>
              <a:gd name="connsiteY5" fmla="*/ 15875 h 565150"/>
              <a:gd name="connsiteX0" fmla="*/ 5558 w 604840"/>
              <a:gd name="connsiteY0" fmla="*/ 6350 h 565150"/>
              <a:gd name="connsiteX1" fmla="*/ 582615 w 604840"/>
              <a:gd name="connsiteY1" fmla="*/ 0 h 565150"/>
              <a:gd name="connsiteX2" fmla="*/ 598490 w 604840"/>
              <a:gd name="connsiteY2" fmla="*/ 15875 h 565150"/>
              <a:gd name="connsiteX3" fmla="*/ 604840 w 604840"/>
              <a:gd name="connsiteY3" fmla="*/ 565150 h 565150"/>
              <a:gd name="connsiteX4" fmla="*/ 1590 w 604840"/>
              <a:gd name="connsiteY4" fmla="*/ 558800 h 565150"/>
              <a:gd name="connsiteX5" fmla="*/ 5558 w 604840"/>
              <a:gd name="connsiteY5" fmla="*/ 635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840" h="565150">
                <a:moveTo>
                  <a:pt x="5558" y="6350"/>
                </a:moveTo>
                <a:lnTo>
                  <a:pt x="582615" y="0"/>
                </a:lnTo>
                <a:lnTo>
                  <a:pt x="598490" y="15875"/>
                </a:lnTo>
                <a:cubicBezTo>
                  <a:pt x="600607" y="198967"/>
                  <a:pt x="602723" y="382058"/>
                  <a:pt x="604840" y="565150"/>
                </a:cubicBezTo>
                <a:lnTo>
                  <a:pt x="1590" y="558800"/>
                </a:lnTo>
                <a:cubicBezTo>
                  <a:pt x="532" y="378883"/>
                  <a:pt x="-2909" y="189442"/>
                  <a:pt x="5558" y="635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11369675" y="5108575"/>
            <a:ext cx="549275" cy="565150"/>
          </a:xfrm>
          <a:custGeom>
            <a:avLst/>
            <a:gdLst>
              <a:gd name="connsiteX0" fmla="*/ 0 w 549275"/>
              <a:gd name="connsiteY0" fmla="*/ 0 h 565150"/>
              <a:gd name="connsiteX1" fmla="*/ 546100 w 549275"/>
              <a:gd name="connsiteY1" fmla="*/ 0 h 565150"/>
              <a:gd name="connsiteX2" fmla="*/ 549275 w 549275"/>
              <a:gd name="connsiteY2" fmla="*/ 561975 h 565150"/>
              <a:gd name="connsiteX3" fmla="*/ 9525 w 549275"/>
              <a:gd name="connsiteY3" fmla="*/ 565150 h 565150"/>
              <a:gd name="connsiteX4" fmla="*/ 0 w 549275"/>
              <a:gd name="connsiteY4" fmla="*/ 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275" h="565150">
                <a:moveTo>
                  <a:pt x="0" y="0"/>
                </a:moveTo>
                <a:lnTo>
                  <a:pt x="546100" y="0"/>
                </a:lnTo>
                <a:cubicBezTo>
                  <a:pt x="547158" y="187325"/>
                  <a:pt x="548217" y="374650"/>
                  <a:pt x="549275" y="561975"/>
                </a:cubicBezTo>
                <a:lnTo>
                  <a:pt x="9525" y="56515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11321440" y="5686424"/>
            <a:ext cx="597510" cy="257175"/>
          </a:xfrm>
          <a:custGeom>
            <a:avLst/>
            <a:gdLst>
              <a:gd name="connsiteX0" fmla="*/ 0 w 609600"/>
              <a:gd name="connsiteY0" fmla="*/ 247650 h 247650"/>
              <a:gd name="connsiteX1" fmla="*/ 609600 w 609600"/>
              <a:gd name="connsiteY1" fmla="*/ 247650 h 247650"/>
              <a:gd name="connsiteX2" fmla="*/ 609600 w 609600"/>
              <a:gd name="connsiteY2" fmla="*/ 0 h 247650"/>
              <a:gd name="connsiteX3" fmla="*/ 12700 w 609600"/>
              <a:gd name="connsiteY3" fmla="*/ 3175 h 247650"/>
              <a:gd name="connsiteX4" fmla="*/ 0 w 609600"/>
              <a:gd name="connsiteY4" fmla="*/ 247650 h 247650"/>
              <a:gd name="connsiteX0" fmla="*/ 0 w 609600"/>
              <a:gd name="connsiteY0" fmla="*/ 247650 h 247650"/>
              <a:gd name="connsiteX1" fmla="*/ 609600 w 609600"/>
              <a:gd name="connsiteY1" fmla="*/ 247650 h 247650"/>
              <a:gd name="connsiteX2" fmla="*/ 609600 w 609600"/>
              <a:gd name="connsiteY2" fmla="*/ 0 h 247650"/>
              <a:gd name="connsiteX3" fmla="*/ 12700 w 609600"/>
              <a:gd name="connsiteY3" fmla="*/ 0 h 247650"/>
              <a:gd name="connsiteX4" fmla="*/ 0 w 609600"/>
              <a:gd name="connsiteY4" fmla="*/ 247650 h 247650"/>
              <a:gd name="connsiteX0" fmla="*/ 0 w 609600"/>
              <a:gd name="connsiteY0" fmla="*/ 257175 h 257175"/>
              <a:gd name="connsiteX1" fmla="*/ 609600 w 609600"/>
              <a:gd name="connsiteY1" fmla="*/ 257175 h 257175"/>
              <a:gd name="connsiteX2" fmla="*/ 609600 w 609600"/>
              <a:gd name="connsiteY2" fmla="*/ 0 h 257175"/>
              <a:gd name="connsiteX3" fmla="*/ 12700 w 609600"/>
              <a:gd name="connsiteY3" fmla="*/ 9525 h 257175"/>
              <a:gd name="connsiteX4" fmla="*/ 0 w 609600"/>
              <a:gd name="connsiteY4" fmla="*/ 257175 h 257175"/>
              <a:gd name="connsiteX0" fmla="*/ 9564 w 596939"/>
              <a:gd name="connsiteY0" fmla="*/ 254000 h 257175"/>
              <a:gd name="connsiteX1" fmla="*/ 596939 w 596939"/>
              <a:gd name="connsiteY1" fmla="*/ 257175 h 257175"/>
              <a:gd name="connsiteX2" fmla="*/ 596939 w 596939"/>
              <a:gd name="connsiteY2" fmla="*/ 0 h 257175"/>
              <a:gd name="connsiteX3" fmla="*/ 39 w 596939"/>
              <a:gd name="connsiteY3" fmla="*/ 9525 h 257175"/>
              <a:gd name="connsiteX4" fmla="*/ 9564 w 596939"/>
              <a:gd name="connsiteY4" fmla="*/ 254000 h 257175"/>
              <a:gd name="connsiteX0" fmla="*/ 10135 w 597510"/>
              <a:gd name="connsiteY0" fmla="*/ 254000 h 257175"/>
              <a:gd name="connsiteX1" fmla="*/ 597510 w 597510"/>
              <a:gd name="connsiteY1" fmla="*/ 257175 h 257175"/>
              <a:gd name="connsiteX2" fmla="*/ 597510 w 597510"/>
              <a:gd name="connsiteY2" fmla="*/ 0 h 257175"/>
              <a:gd name="connsiteX3" fmla="*/ 610 w 597510"/>
              <a:gd name="connsiteY3" fmla="*/ 9525 h 257175"/>
              <a:gd name="connsiteX4" fmla="*/ 10135 w 597510"/>
              <a:gd name="connsiteY4" fmla="*/ 25400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510" h="257175">
                <a:moveTo>
                  <a:pt x="10135" y="254000"/>
                </a:moveTo>
                <a:lnTo>
                  <a:pt x="597510" y="257175"/>
                </a:lnTo>
                <a:lnTo>
                  <a:pt x="597510" y="0"/>
                </a:lnTo>
                <a:lnTo>
                  <a:pt x="610" y="9525"/>
                </a:lnTo>
                <a:cubicBezTo>
                  <a:pt x="-448" y="85725"/>
                  <a:pt x="-1507" y="161925"/>
                  <a:pt x="10135" y="25400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275721" y="4555332"/>
            <a:ext cx="45719" cy="526256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073764" y="5128021"/>
            <a:ext cx="45719" cy="591741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179845" y="5719762"/>
            <a:ext cx="939638" cy="45719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281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12</Words>
  <Application>Microsoft Office PowerPoint</Application>
  <PresentationFormat>Широкоэкранный</PresentationFormat>
  <Paragraphs>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25</cp:revision>
  <dcterms:created xsi:type="dcterms:W3CDTF">2023-11-27T12:27:35Z</dcterms:created>
  <dcterms:modified xsi:type="dcterms:W3CDTF">2024-04-08T13:39:02Z</dcterms:modified>
</cp:coreProperties>
</file>