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3" autoAdjust="0"/>
  </p:normalViewPr>
  <p:slideViewPr>
    <p:cSldViewPr snapToGrid="0">
      <p:cViewPr varScale="1">
        <p:scale>
          <a:sx n="66" d="100"/>
          <a:sy n="66" d="100"/>
        </p:scale>
        <p:origin x="84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37987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 1 этаж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2" descr="Сним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7" y="369332"/>
            <a:ext cx="11207331" cy="648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20</cp:revision>
  <dcterms:created xsi:type="dcterms:W3CDTF">2023-11-27T12:27:35Z</dcterms:created>
  <dcterms:modified xsi:type="dcterms:W3CDTF">2024-04-15T12:25:58Z</dcterms:modified>
</cp:coreProperties>
</file>