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4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62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72667" y="0"/>
            <a:ext cx="216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86629" y="812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771" y="369332"/>
            <a:ext cx="6387633" cy="648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4992786" y="517890"/>
            <a:ext cx="2023009" cy="1812616"/>
          </a:xfrm>
          <a:custGeom>
            <a:avLst/>
            <a:gdLst>
              <a:gd name="connsiteX0" fmla="*/ 8092 w 2023009"/>
              <a:gd name="connsiteY0" fmla="*/ 0 h 1812616"/>
              <a:gd name="connsiteX1" fmla="*/ 2014917 w 2023009"/>
              <a:gd name="connsiteY1" fmla="*/ 16184 h 1812616"/>
              <a:gd name="connsiteX2" fmla="*/ 2023009 w 2023009"/>
              <a:gd name="connsiteY2" fmla="*/ 1812616 h 1812616"/>
              <a:gd name="connsiteX3" fmla="*/ 0 w 2023009"/>
              <a:gd name="connsiteY3" fmla="*/ 1804524 h 1812616"/>
              <a:gd name="connsiteX4" fmla="*/ 8092 w 2023009"/>
              <a:gd name="connsiteY4" fmla="*/ 0 h 181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3009" h="1812616">
                <a:moveTo>
                  <a:pt x="8092" y="0"/>
                </a:moveTo>
                <a:lnTo>
                  <a:pt x="2014917" y="16184"/>
                </a:lnTo>
                <a:cubicBezTo>
                  <a:pt x="2017614" y="614995"/>
                  <a:pt x="2020312" y="1213805"/>
                  <a:pt x="2023009" y="1812616"/>
                </a:cubicBezTo>
                <a:lnTo>
                  <a:pt x="0" y="1804524"/>
                </a:lnTo>
                <a:cubicBezTo>
                  <a:pt x="2697" y="1203016"/>
                  <a:pt x="5395" y="601508"/>
                  <a:pt x="8092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5996198" y="2370966"/>
            <a:ext cx="1019597" cy="2921225"/>
          </a:xfrm>
          <a:custGeom>
            <a:avLst/>
            <a:gdLst>
              <a:gd name="connsiteX0" fmla="*/ 56644 w 1019597"/>
              <a:gd name="connsiteY0" fmla="*/ 8092 h 2921225"/>
              <a:gd name="connsiteX1" fmla="*/ 1003413 w 1019597"/>
              <a:gd name="connsiteY1" fmla="*/ 0 h 2921225"/>
              <a:gd name="connsiteX2" fmla="*/ 1019597 w 1019597"/>
              <a:gd name="connsiteY2" fmla="*/ 2921225 h 2921225"/>
              <a:gd name="connsiteX3" fmla="*/ 0 w 1019597"/>
              <a:gd name="connsiteY3" fmla="*/ 2913133 h 2921225"/>
              <a:gd name="connsiteX4" fmla="*/ 0 w 1019597"/>
              <a:gd name="connsiteY4" fmla="*/ 412694 h 2921225"/>
              <a:gd name="connsiteX5" fmla="*/ 72829 w 1019597"/>
              <a:gd name="connsiteY5" fmla="*/ 404602 h 2921225"/>
              <a:gd name="connsiteX6" fmla="*/ 56644 w 1019597"/>
              <a:gd name="connsiteY6" fmla="*/ 8092 h 292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9597" h="2921225">
                <a:moveTo>
                  <a:pt x="56644" y="8092"/>
                </a:moveTo>
                <a:lnTo>
                  <a:pt x="1003413" y="0"/>
                </a:lnTo>
                <a:cubicBezTo>
                  <a:pt x="1008808" y="973742"/>
                  <a:pt x="1014202" y="1947483"/>
                  <a:pt x="1019597" y="2921225"/>
                </a:cubicBezTo>
                <a:lnTo>
                  <a:pt x="0" y="2913133"/>
                </a:lnTo>
                <a:lnTo>
                  <a:pt x="0" y="412694"/>
                </a:lnTo>
                <a:lnTo>
                  <a:pt x="72829" y="404602"/>
                </a:lnTo>
                <a:lnTo>
                  <a:pt x="56644" y="8092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7019109" y="531223"/>
            <a:ext cx="539931" cy="740228"/>
          </a:xfrm>
          <a:custGeom>
            <a:avLst/>
            <a:gdLst>
              <a:gd name="connsiteX0" fmla="*/ 0 w 539931"/>
              <a:gd name="connsiteY0" fmla="*/ 0 h 740228"/>
              <a:gd name="connsiteX1" fmla="*/ 539931 w 539931"/>
              <a:gd name="connsiteY1" fmla="*/ 8708 h 740228"/>
              <a:gd name="connsiteX2" fmla="*/ 539931 w 539931"/>
              <a:gd name="connsiteY2" fmla="*/ 740228 h 740228"/>
              <a:gd name="connsiteX3" fmla="*/ 17417 w 539931"/>
              <a:gd name="connsiteY3" fmla="*/ 731520 h 740228"/>
              <a:gd name="connsiteX4" fmla="*/ 0 w 539931"/>
              <a:gd name="connsiteY4" fmla="*/ 0 h 7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931" h="740228">
                <a:moveTo>
                  <a:pt x="0" y="0"/>
                </a:moveTo>
                <a:lnTo>
                  <a:pt x="539931" y="8708"/>
                </a:lnTo>
                <a:lnTo>
                  <a:pt x="539931" y="740228"/>
                </a:lnTo>
                <a:lnTo>
                  <a:pt x="17417" y="73152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0374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86629" y="812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30374" y="3322207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210" y="369332"/>
            <a:ext cx="4261531" cy="2967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34" y="3779873"/>
            <a:ext cx="4294013" cy="28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548" y="3779873"/>
            <a:ext cx="4688684" cy="28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7583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17</Words>
  <Application>Microsoft Office PowerPoint</Application>
  <PresentationFormat>Широкоэкранный</PresentationFormat>
  <Paragraphs>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24</cp:revision>
  <dcterms:created xsi:type="dcterms:W3CDTF">2023-11-27T12:27:35Z</dcterms:created>
  <dcterms:modified xsi:type="dcterms:W3CDTF">2024-07-22T14:53:34Z</dcterms:modified>
</cp:coreProperties>
</file>