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30375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0" y="-79798"/>
            <a:ext cx="6272719" cy="6937798"/>
          </a:xfrm>
          <a:prstGeom prst="rect">
            <a:avLst/>
          </a:prstGeom>
        </p:spPr>
      </p:pic>
      <p:sp>
        <p:nvSpPr>
          <p:cNvPr id="6" name="Полилиния 5"/>
          <p:cNvSpPr/>
          <p:nvPr/>
        </p:nvSpPr>
        <p:spPr>
          <a:xfrm>
            <a:off x="7193756" y="6300788"/>
            <a:ext cx="1862138" cy="523875"/>
          </a:xfrm>
          <a:custGeom>
            <a:avLst/>
            <a:gdLst>
              <a:gd name="connsiteX0" fmla="*/ 7144 w 1862138"/>
              <a:gd name="connsiteY0" fmla="*/ 0 h 523875"/>
              <a:gd name="connsiteX1" fmla="*/ 1862138 w 1862138"/>
              <a:gd name="connsiteY1" fmla="*/ 40481 h 523875"/>
              <a:gd name="connsiteX2" fmla="*/ 1840707 w 1862138"/>
              <a:gd name="connsiteY2" fmla="*/ 523875 h 523875"/>
              <a:gd name="connsiteX3" fmla="*/ 0 w 1862138"/>
              <a:gd name="connsiteY3" fmla="*/ 490537 h 523875"/>
              <a:gd name="connsiteX4" fmla="*/ 7144 w 1862138"/>
              <a:gd name="connsiteY4" fmla="*/ 0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2138" h="523875">
                <a:moveTo>
                  <a:pt x="7144" y="0"/>
                </a:moveTo>
                <a:lnTo>
                  <a:pt x="1862138" y="40481"/>
                </a:lnTo>
                <a:lnTo>
                  <a:pt x="1840707" y="523875"/>
                </a:lnTo>
                <a:lnTo>
                  <a:pt x="0" y="490537"/>
                </a:lnTo>
                <a:lnTo>
                  <a:pt x="7144" y="0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6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21</cp:revision>
  <dcterms:created xsi:type="dcterms:W3CDTF">2023-11-27T12:27:35Z</dcterms:created>
  <dcterms:modified xsi:type="dcterms:W3CDTF">2024-06-19T13:02:14Z</dcterms:modified>
</cp:coreProperties>
</file>