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4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72667" y="0"/>
            <a:ext cx="216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77" y="369332"/>
            <a:ext cx="11647501" cy="462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6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22</cp:revision>
  <dcterms:created xsi:type="dcterms:W3CDTF">2023-11-27T12:27:35Z</dcterms:created>
  <dcterms:modified xsi:type="dcterms:W3CDTF">2024-07-22T13:06:43Z</dcterms:modified>
</cp:coreProperties>
</file>