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64" r:id="rId3"/>
    <p:sldId id="267" r:id="rId4"/>
    <p:sldId id="265" r:id="rId5"/>
    <p:sldId id="268" r:id="rId6"/>
    <p:sldId id="266" r:id="rId7"/>
    <p:sldId id="263" r:id="rId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6" d="100"/>
          <a:sy n="66" d="100"/>
        </p:scale>
        <p:origin x="84" y="11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EB20CEE-5A2E-4BC0-BCCA-ABC40496BFCC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E44894-4DB2-4A2B-B8D5-F636F4F75C4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58116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0162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6325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413089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27172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4958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9606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E44894-4DB2-4A2B-B8D5-F636F4F75C4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29749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8476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793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16202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154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116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7944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2844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2953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3359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6050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83349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982068-8A24-4011-892F-944C54EA2599}" type="datetimeFigureOut">
              <a:rPr lang="ru-RU" smtClean="0"/>
              <a:t>23.07.2024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83C7E-CC4E-46C0-9E7B-C48480C5797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1734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86" y="369332"/>
            <a:ext cx="11771227" cy="611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29681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186" y="369331"/>
            <a:ext cx="11595588" cy="405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19394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649" y="369332"/>
            <a:ext cx="11538095" cy="3404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526554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477" y="369332"/>
            <a:ext cx="6730072" cy="6170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71033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4192" y="369332"/>
            <a:ext cx="8820850" cy="619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353903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220659" y="0"/>
            <a:ext cx="20512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8191" y="369332"/>
            <a:ext cx="4997581" cy="62782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659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67250" y="0"/>
            <a:ext cx="2158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Строение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этаж 1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Корпус 27 (стр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392" y="369332"/>
            <a:ext cx="11933506" cy="4130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05924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42</Words>
  <Application>Microsoft Office PowerPoint</Application>
  <PresentationFormat>Широкоэкранный</PresentationFormat>
  <Paragraphs>14</Paragraphs>
  <Slides>7</Slides>
  <Notes>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Оськина Ирина Ивановна</dc:creator>
  <cp:lastModifiedBy>Оськина Ирина Ивановна</cp:lastModifiedBy>
  <cp:revision>24</cp:revision>
  <dcterms:created xsi:type="dcterms:W3CDTF">2023-11-27T12:27:35Z</dcterms:created>
  <dcterms:modified xsi:type="dcterms:W3CDTF">2024-07-23T07:30:26Z</dcterms:modified>
</cp:coreProperties>
</file>